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0"/>
  </p:notesMasterIdLst>
  <p:handoutMasterIdLst>
    <p:handoutMasterId r:id="rId21"/>
  </p:handoutMasterIdLst>
  <p:sldIdLst>
    <p:sldId id="256" r:id="rId5"/>
    <p:sldId id="261" r:id="rId6"/>
    <p:sldId id="276" r:id="rId7"/>
    <p:sldId id="275" r:id="rId8"/>
    <p:sldId id="278" r:id="rId9"/>
    <p:sldId id="279" r:id="rId10"/>
    <p:sldId id="281" r:id="rId11"/>
    <p:sldId id="257" r:id="rId12"/>
    <p:sldId id="277" r:id="rId13"/>
    <p:sldId id="267" r:id="rId14"/>
    <p:sldId id="265" r:id="rId15"/>
    <p:sldId id="273" r:id="rId16"/>
    <p:sldId id="262" r:id="rId17"/>
    <p:sldId id="266" r:id="rId18"/>
    <p:sldId id="263"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1D02BE"/>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440" autoAdjust="0"/>
    <p:restoredTop sz="94660"/>
  </p:normalViewPr>
  <p:slideViewPr>
    <p:cSldViewPr>
      <p:cViewPr varScale="1">
        <p:scale>
          <a:sx n="81" d="100"/>
          <a:sy n="81" d="100"/>
        </p:scale>
        <p:origin x="201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F69F114-1465-48AD-9D0D-F22EC254CB5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8435" name="Rectangle 3">
            <a:extLst>
              <a:ext uri="{FF2B5EF4-FFF2-40B4-BE49-F238E27FC236}">
                <a16:creationId xmlns:a16="http://schemas.microsoft.com/office/drawing/2014/main" id="{6DEA710C-2E83-449B-A79C-A43BB1F51900}"/>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8436" name="Rectangle 4">
            <a:extLst>
              <a:ext uri="{FF2B5EF4-FFF2-40B4-BE49-F238E27FC236}">
                <a16:creationId xmlns:a16="http://schemas.microsoft.com/office/drawing/2014/main" id="{C3F0D075-D8B0-4F59-947E-266A0C0A688A}"/>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8437" name="Rectangle 5">
            <a:extLst>
              <a:ext uri="{FF2B5EF4-FFF2-40B4-BE49-F238E27FC236}">
                <a16:creationId xmlns:a16="http://schemas.microsoft.com/office/drawing/2014/main" id="{47D0D96E-954C-45CA-A348-4D253C438CC5}"/>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069EA74-9F42-49B0-8568-C31665A97D6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D8228-1631-45FA-AF68-B293C47552E0}" type="datetimeFigureOut">
              <a:rPr lang="en-GB" smtClean="0"/>
              <a:t>19/09/2023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3036B-3CD3-4CBF-8DAE-A146B7CA4791}" type="slidenum">
              <a:rPr lang="en-GB" smtClean="0"/>
              <a:t>‹#›</a:t>
            </a:fld>
            <a:endParaRPr lang="en-GB"/>
          </a:p>
        </p:txBody>
      </p:sp>
    </p:spTree>
    <p:extLst>
      <p:ext uri="{BB962C8B-B14F-4D97-AF65-F5344CB8AC3E}">
        <p14:creationId xmlns:p14="http://schemas.microsoft.com/office/powerpoint/2010/main" val="230911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HG</a:t>
            </a:r>
          </a:p>
        </p:txBody>
      </p:sp>
      <p:sp>
        <p:nvSpPr>
          <p:cNvPr id="4" name="Slide Number Placeholder 3"/>
          <p:cNvSpPr>
            <a:spLocks noGrp="1"/>
          </p:cNvSpPr>
          <p:nvPr>
            <p:ph type="sldNum" sz="quarter" idx="5"/>
          </p:nvPr>
        </p:nvSpPr>
        <p:spPr/>
        <p:txBody>
          <a:bodyPr/>
          <a:lstStyle/>
          <a:p>
            <a:fld id="{36D3036B-3CD3-4CBF-8DAE-A146B7CA4791}" type="slidenum">
              <a:rPr lang="en-GB" smtClean="0"/>
              <a:t>2</a:t>
            </a:fld>
            <a:endParaRPr lang="en-GB"/>
          </a:p>
        </p:txBody>
      </p:sp>
    </p:spTree>
    <p:extLst>
      <p:ext uri="{BB962C8B-B14F-4D97-AF65-F5344CB8AC3E}">
        <p14:creationId xmlns:p14="http://schemas.microsoft.com/office/powerpoint/2010/main" val="210048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HG- Friday Celebration assembly- certificates, medals. Please rehearse what your child is going to say and ensure they are able to talk about it with confidence. Enhances speaking and listening skills</a:t>
            </a:r>
          </a:p>
        </p:txBody>
      </p:sp>
      <p:sp>
        <p:nvSpPr>
          <p:cNvPr id="4" name="Slide Number Placeholder 3"/>
          <p:cNvSpPr>
            <a:spLocks noGrp="1"/>
          </p:cNvSpPr>
          <p:nvPr>
            <p:ph type="sldNum" sz="quarter" idx="5"/>
          </p:nvPr>
        </p:nvSpPr>
        <p:spPr/>
        <p:txBody>
          <a:bodyPr/>
          <a:lstStyle/>
          <a:p>
            <a:fld id="{36D3036B-3CD3-4CBF-8DAE-A146B7CA4791}" type="slidenum">
              <a:rPr lang="en-GB" smtClean="0"/>
              <a:t>11</a:t>
            </a:fld>
            <a:endParaRPr lang="en-GB"/>
          </a:p>
        </p:txBody>
      </p:sp>
    </p:spTree>
    <p:extLst>
      <p:ext uri="{BB962C8B-B14F-4D97-AF65-F5344CB8AC3E}">
        <p14:creationId xmlns:p14="http://schemas.microsoft.com/office/powerpoint/2010/main" val="355632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HG</a:t>
            </a:r>
          </a:p>
        </p:txBody>
      </p:sp>
      <p:sp>
        <p:nvSpPr>
          <p:cNvPr id="4" name="Slide Number Placeholder 3"/>
          <p:cNvSpPr>
            <a:spLocks noGrp="1"/>
          </p:cNvSpPr>
          <p:nvPr>
            <p:ph type="sldNum" sz="quarter" idx="5"/>
          </p:nvPr>
        </p:nvSpPr>
        <p:spPr/>
        <p:txBody>
          <a:bodyPr/>
          <a:lstStyle/>
          <a:p>
            <a:fld id="{36D3036B-3CD3-4CBF-8DAE-A146B7CA4791}" type="slidenum">
              <a:rPr lang="en-GB" smtClean="0"/>
              <a:t>12</a:t>
            </a:fld>
            <a:endParaRPr lang="en-GB"/>
          </a:p>
        </p:txBody>
      </p:sp>
    </p:spTree>
    <p:extLst>
      <p:ext uri="{BB962C8B-B14F-4D97-AF65-F5344CB8AC3E}">
        <p14:creationId xmlns:p14="http://schemas.microsoft.com/office/powerpoint/2010/main" val="56165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a:t>
            </a:r>
          </a:p>
        </p:txBody>
      </p:sp>
      <p:sp>
        <p:nvSpPr>
          <p:cNvPr id="4" name="Slide Number Placeholder 3"/>
          <p:cNvSpPr>
            <a:spLocks noGrp="1"/>
          </p:cNvSpPr>
          <p:nvPr>
            <p:ph type="sldNum" sz="quarter" idx="5"/>
          </p:nvPr>
        </p:nvSpPr>
        <p:spPr/>
        <p:txBody>
          <a:bodyPr/>
          <a:lstStyle/>
          <a:p>
            <a:fld id="{36D3036B-3CD3-4CBF-8DAE-A146B7CA4791}" type="slidenum">
              <a:rPr lang="en-GB" smtClean="0"/>
              <a:t>13</a:t>
            </a:fld>
            <a:endParaRPr lang="en-GB"/>
          </a:p>
        </p:txBody>
      </p:sp>
    </p:spTree>
    <p:extLst>
      <p:ext uri="{BB962C8B-B14F-4D97-AF65-F5344CB8AC3E}">
        <p14:creationId xmlns:p14="http://schemas.microsoft.com/office/powerpoint/2010/main" val="88006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HG- emphasise that learning starts as soon as they come into the classroom so if they are late, that is missed learning time.</a:t>
            </a:r>
          </a:p>
        </p:txBody>
      </p:sp>
      <p:sp>
        <p:nvSpPr>
          <p:cNvPr id="4" name="Slide Number Placeholder 3"/>
          <p:cNvSpPr>
            <a:spLocks noGrp="1"/>
          </p:cNvSpPr>
          <p:nvPr>
            <p:ph type="sldNum" sz="quarter" idx="5"/>
          </p:nvPr>
        </p:nvSpPr>
        <p:spPr/>
        <p:txBody>
          <a:bodyPr/>
          <a:lstStyle/>
          <a:p>
            <a:fld id="{36D3036B-3CD3-4CBF-8DAE-A146B7CA4791}" type="slidenum">
              <a:rPr lang="en-GB" smtClean="0"/>
              <a:t>14</a:t>
            </a:fld>
            <a:endParaRPr lang="en-GB"/>
          </a:p>
        </p:txBody>
      </p:sp>
    </p:spTree>
    <p:extLst>
      <p:ext uri="{BB962C8B-B14F-4D97-AF65-F5344CB8AC3E}">
        <p14:creationId xmlns:p14="http://schemas.microsoft.com/office/powerpoint/2010/main" val="402532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a:t>
            </a:r>
          </a:p>
        </p:txBody>
      </p:sp>
      <p:sp>
        <p:nvSpPr>
          <p:cNvPr id="4" name="Slide Number Placeholder 3"/>
          <p:cNvSpPr>
            <a:spLocks noGrp="1"/>
          </p:cNvSpPr>
          <p:nvPr>
            <p:ph type="sldNum" sz="quarter" idx="5"/>
          </p:nvPr>
        </p:nvSpPr>
        <p:spPr/>
        <p:txBody>
          <a:bodyPr/>
          <a:lstStyle/>
          <a:p>
            <a:fld id="{36D3036B-3CD3-4CBF-8DAE-A146B7CA4791}" type="slidenum">
              <a:rPr lang="en-GB" smtClean="0"/>
              <a:t>15</a:t>
            </a:fld>
            <a:endParaRPr lang="en-GB"/>
          </a:p>
        </p:txBody>
      </p:sp>
    </p:spTree>
    <p:extLst>
      <p:ext uri="{BB962C8B-B14F-4D97-AF65-F5344CB8AC3E}">
        <p14:creationId xmlns:p14="http://schemas.microsoft.com/office/powerpoint/2010/main" val="334730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HG- Autumn Term- Guy Fawkes, The Gun Powder Plot, Remembrance Day, after HT, Florence Nightingale- Farming</a:t>
            </a:r>
          </a:p>
          <a:p>
            <a:r>
              <a:rPr lang="en-GB" dirty="0"/>
              <a:t>GL- Spring Term- Healthy Eating Term</a:t>
            </a:r>
          </a:p>
          <a:p>
            <a:r>
              <a:rPr lang="en-GB" dirty="0"/>
              <a:t>HG- Summer Term- The Seaside and the Trip</a:t>
            </a:r>
          </a:p>
        </p:txBody>
      </p:sp>
      <p:sp>
        <p:nvSpPr>
          <p:cNvPr id="4" name="Slide Number Placeholder 3"/>
          <p:cNvSpPr>
            <a:spLocks noGrp="1"/>
          </p:cNvSpPr>
          <p:nvPr>
            <p:ph type="sldNum" sz="quarter" idx="5"/>
          </p:nvPr>
        </p:nvSpPr>
        <p:spPr/>
        <p:txBody>
          <a:bodyPr/>
          <a:lstStyle/>
          <a:p>
            <a:fld id="{36D3036B-3CD3-4CBF-8DAE-A146B7CA4791}" type="slidenum">
              <a:rPr lang="en-GB" smtClean="0"/>
              <a:t>3</a:t>
            </a:fld>
            <a:endParaRPr lang="en-GB"/>
          </a:p>
        </p:txBody>
      </p:sp>
    </p:spTree>
    <p:extLst>
      <p:ext uri="{BB962C8B-B14F-4D97-AF65-F5344CB8AC3E}">
        <p14:creationId xmlns:p14="http://schemas.microsoft.com/office/powerpoint/2010/main" val="86983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HG- English and Maths- mention writing target</a:t>
            </a:r>
          </a:p>
          <a:p>
            <a:r>
              <a:rPr lang="en-GB" dirty="0"/>
              <a:t>GL_ Little Wandle- mention meeting tonight</a:t>
            </a:r>
          </a:p>
          <a:p>
            <a:r>
              <a:rPr lang="en-GB" dirty="0"/>
              <a:t>HG- Reading Groups</a:t>
            </a:r>
          </a:p>
        </p:txBody>
      </p:sp>
      <p:sp>
        <p:nvSpPr>
          <p:cNvPr id="4" name="Slide Number Placeholder 3"/>
          <p:cNvSpPr>
            <a:spLocks noGrp="1"/>
          </p:cNvSpPr>
          <p:nvPr>
            <p:ph type="sldNum" sz="quarter" idx="5"/>
          </p:nvPr>
        </p:nvSpPr>
        <p:spPr/>
        <p:txBody>
          <a:bodyPr/>
          <a:lstStyle/>
          <a:p>
            <a:fld id="{36D3036B-3CD3-4CBF-8DAE-A146B7CA4791}" type="slidenum">
              <a:rPr lang="en-GB" smtClean="0"/>
              <a:t>4</a:t>
            </a:fld>
            <a:endParaRPr lang="en-GB"/>
          </a:p>
        </p:txBody>
      </p:sp>
    </p:spTree>
    <p:extLst>
      <p:ext uri="{BB962C8B-B14F-4D97-AF65-F5344CB8AC3E}">
        <p14:creationId xmlns:p14="http://schemas.microsoft.com/office/powerpoint/2010/main" val="278361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HG- Remove earring, cover them up or send a letter if you are happy to take responsibility.</a:t>
            </a:r>
          </a:p>
          <a:p>
            <a:r>
              <a:rPr lang="en-GB" dirty="0"/>
              <a:t>        Uniform- hair up, name uniform, thank you for working with us on the no ruck sack rule.</a:t>
            </a:r>
          </a:p>
        </p:txBody>
      </p:sp>
      <p:sp>
        <p:nvSpPr>
          <p:cNvPr id="4" name="Slide Number Placeholder 3"/>
          <p:cNvSpPr>
            <a:spLocks noGrp="1"/>
          </p:cNvSpPr>
          <p:nvPr>
            <p:ph type="sldNum" sz="quarter" idx="5"/>
          </p:nvPr>
        </p:nvSpPr>
        <p:spPr/>
        <p:txBody>
          <a:bodyPr/>
          <a:lstStyle/>
          <a:p>
            <a:fld id="{36D3036B-3CD3-4CBF-8DAE-A146B7CA4791}" type="slidenum">
              <a:rPr lang="en-GB" smtClean="0"/>
              <a:t>5</a:t>
            </a:fld>
            <a:endParaRPr lang="en-GB"/>
          </a:p>
        </p:txBody>
      </p:sp>
    </p:spTree>
    <p:extLst>
      <p:ext uri="{BB962C8B-B14F-4D97-AF65-F5344CB8AC3E}">
        <p14:creationId xmlns:p14="http://schemas.microsoft.com/office/powerpoint/2010/main" val="81688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 MIND</a:t>
            </a:r>
          </a:p>
        </p:txBody>
      </p:sp>
      <p:sp>
        <p:nvSpPr>
          <p:cNvPr id="4" name="Slide Number Placeholder 3"/>
          <p:cNvSpPr>
            <a:spLocks noGrp="1"/>
          </p:cNvSpPr>
          <p:nvPr>
            <p:ph type="sldNum" sz="quarter" idx="5"/>
          </p:nvPr>
        </p:nvSpPr>
        <p:spPr/>
        <p:txBody>
          <a:bodyPr/>
          <a:lstStyle/>
          <a:p>
            <a:fld id="{36D3036B-3CD3-4CBF-8DAE-A146B7CA4791}" type="slidenum">
              <a:rPr lang="en-GB" smtClean="0"/>
              <a:t>6</a:t>
            </a:fld>
            <a:endParaRPr lang="en-GB"/>
          </a:p>
        </p:txBody>
      </p:sp>
    </p:spTree>
    <p:extLst>
      <p:ext uri="{BB962C8B-B14F-4D97-AF65-F5344CB8AC3E}">
        <p14:creationId xmlns:p14="http://schemas.microsoft.com/office/powerpoint/2010/main" val="388297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a:t>
            </a:r>
          </a:p>
        </p:txBody>
      </p:sp>
      <p:sp>
        <p:nvSpPr>
          <p:cNvPr id="4" name="Slide Number Placeholder 3"/>
          <p:cNvSpPr>
            <a:spLocks noGrp="1"/>
          </p:cNvSpPr>
          <p:nvPr>
            <p:ph type="sldNum" sz="quarter" idx="5"/>
          </p:nvPr>
        </p:nvSpPr>
        <p:spPr/>
        <p:txBody>
          <a:bodyPr/>
          <a:lstStyle/>
          <a:p>
            <a:fld id="{36D3036B-3CD3-4CBF-8DAE-A146B7CA4791}" type="slidenum">
              <a:rPr lang="en-GB" smtClean="0"/>
              <a:t>7</a:t>
            </a:fld>
            <a:endParaRPr lang="en-GB"/>
          </a:p>
        </p:txBody>
      </p:sp>
    </p:spTree>
    <p:extLst>
      <p:ext uri="{BB962C8B-B14F-4D97-AF65-F5344CB8AC3E}">
        <p14:creationId xmlns:p14="http://schemas.microsoft.com/office/powerpoint/2010/main" val="67627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HG</a:t>
            </a:r>
          </a:p>
        </p:txBody>
      </p:sp>
      <p:sp>
        <p:nvSpPr>
          <p:cNvPr id="4" name="Slide Number Placeholder 3"/>
          <p:cNvSpPr>
            <a:spLocks noGrp="1"/>
          </p:cNvSpPr>
          <p:nvPr>
            <p:ph type="sldNum" sz="quarter" idx="5"/>
          </p:nvPr>
        </p:nvSpPr>
        <p:spPr/>
        <p:txBody>
          <a:bodyPr/>
          <a:lstStyle/>
          <a:p>
            <a:fld id="{36D3036B-3CD3-4CBF-8DAE-A146B7CA4791}" type="slidenum">
              <a:rPr lang="en-GB" smtClean="0"/>
              <a:t>8</a:t>
            </a:fld>
            <a:endParaRPr lang="en-GB"/>
          </a:p>
        </p:txBody>
      </p:sp>
    </p:spTree>
    <p:extLst>
      <p:ext uri="{BB962C8B-B14F-4D97-AF65-F5344CB8AC3E}">
        <p14:creationId xmlns:p14="http://schemas.microsoft.com/office/powerpoint/2010/main" val="216245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a:t>
            </a:r>
          </a:p>
        </p:txBody>
      </p:sp>
      <p:sp>
        <p:nvSpPr>
          <p:cNvPr id="4" name="Slide Number Placeholder 3"/>
          <p:cNvSpPr>
            <a:spLocks noGrp="1"/>
          </p:cNvSpPr>
          <p:nvPr>
            <p:ph type="sldNum" sz="quarter" idx="5"/>
          </p:nvPr>
        </p:nvSpPr>
        <p:spPr/>
        <p:txBody>
          <a:bodyPr/>
          <a:lstStyle/>
          <a:p>
            <a:fld id="{36D3036B-3CD3-4CBF-8DAE-A146B7CA4791}" type="slidenum">
              <a:rPr lang="en-GB" smtClean="0"/>
              <a:t>9</a:t>
            </a:fld>
            <a:endParaRPr lang="en-GB"/>
          </a:p>
        </p:txBody>
      </p:sp>
    </p:spTree>
    <p:extLst>
      <p:ext uri="{BB962C8B-B14F-4D97-AF65-F5344CB8AC3E}">
        <p14:creationId xmlns:p14="http://schemas.microsoft.com/office/powerpoint/2010/main" val="421011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 we can fill up drinks bottle at school..</a:t>
            </a:r>
          </a:p>
          <a:p>
            <a:r>
              <a:rPr lang="en-GB" dirty="0"/>
              <a:t>Emphasise the need to regular routines at bedtime and getting enough sleep.</a:t>
            </a:r>
          </a:p>
        </p:txBody>
      </p:sp>
      <p:sp>
        <p:nvSpPr>
          <p:cNvPr id="4" name="Slide Number Placeholder 3"/>
          <p:cNvSpPr>
            <a:spLocks noGrp="1"/>
          </p:cNvSpPr>
          <p:nvPr>
            <p:ph type="sldNum" sz="quarter" idx="5"/>
          </p:nvPr>
        </p:nvSpPr>
        <p:spPr/>
        <p:txBody>
          <a:bodyPr/>
          <a:lstStyle/>
          <a:p>
            <a:fld id="{36D3036B-3CD3-4CBF-8DAE-A146B7CA4791}" type="slidenum">
              <a:rPr lang="en-GB" smtClean="0"/>
              <a:t>10</a:t>
            </a:fld>
            <a:endParaRPr lang="en-GB"/>
          </a:p>
        </p:txBody>
      </p:sp>
    </p:spTree>
    <p:extLst>
      <p:ext uri="{BB962C8B-B14F-4D97-AF65-F5344CB8AC3E}">
        <p14:creationId xmlns:p14="http://schemas.microsoft.com/office/powerpoint/2010/main" val="327766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0BA4C293-8610-424E-BD64-01F4184CC5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76CABC-CE4E-4731-810E-7A1AD27F13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86FC9E-BC3B-48CE-84B1-F6BEF7C4425B}"/>
              </a:ext>
            </a:extLst>
          </p:cNvPr>
          <p:cNvSpPr>
            <a:spLocks noGrp="1" noChangeArrowheads="1"/>
          </p:cNvSpPr>
          <p:nvPr>
            <p:ph type="sldNum" sz="quarter" idx="12"/>
          </p:nvPr>
        </p:nvSpPr>
        <p:spPr>
          <a:ln/>
        </p:spPr>
        <p:txBody>
          <a:bodyPr/>
          <a:lstStyle>
            <a:lvl1pPr>
              <a:defRPr/>
            </a:lvl1pPr>
          </a:lstStyle>
          <a:p>
            <a:pPr>
              <a:defRPr/>
            </a:pPr>
            <a:fld id="{71C0794D-F791-455C-BF6A-0C24BF4296E3}" type="slidenum">
              <a:rPr lang="en-US" altLang="en-US"/>
              <a:pPr>
                <a:defRPr/>
              </a:pPr>
              <a:t>‹#›</a:t>
            </a:fld>
            <a:endParaRPr lang="en-US" altLang="en-US"/>
          </a:p>
        </p:txBody>
      </p:sp>
    </p:spTree>
    <p:extLst>
      <p:ext uri="{BB962C8B-B14F-4D97-AF65-F5344CB8AC3E}">
        <p14:creationId xmlns:p14="http://schemas.microsoft.com/office/powerpoint/2010/main" val="284482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C794679-D90D-4E33-B914-084064D16E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374F0B-DBAC-445B-8146-EF5A90F9B2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F32358-4176-40AF-BDF3-E3B86116D451}"/>
              </a:ext>
            </a:extLst>
          </p:cNvPr>
          <p:cNvSpPr>
            <a:spLocks noGrp="1" noChangeArrowheads="1"/>
          </p:cNvSpPr>
          <p:nvPr>
            <p:ph type="sldNum" sz="quarter" idx="12"/>
          </p:nvPr>
        </p:nvSpPr>
        <p:spPr>
          <a:ln/>
        </p:spPr>
        <p:txBody>
          <a:bodyPr/>
          <a:lstStyle>
            <a:lvl1pPr>
              <a:defRPr/>
            </a:lvl1pPr>
          </a:lstStyle>
          <a:p>
            <a:pPr>
              <a:defRPr/>
            </a:pPr>
            <a:fld id="{29D195B2-BF99-4AB6-8CB3-B968B20A20D3}" type="slidenum">
              <a:rPr lang="en-US" altLang="en-US"/>
              <a:pPr>
                <a:defRPr/>
              </a:pPr>
              <a:t>‹#›</a:t>
            </a:fld>
            <a:endParaRPr lang="en-US" altLang="en-US"/>
          </a:p>
        </p:txBody>
      </p:sp>
    </p:spTree>
    <p:extLst>
      <p:ext uri="{BB962C8B-B14F-4D97-AF65-F5344CB8AC3E}">
        <p14:creationId xmlns:p14="http://schemas.microsoft.com/office/powerpoint/2010/main" val="190466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1C23DFD-3CEF-4BEB-B874-9E3D078162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9E253E-463F-4743-8AF4-154E1120B2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22CBF6-9362-4490-8188-CD9739FBBAA0}"/>
              </a:ext>
            </a:extLst>
          </p:cNvPr>
          <p:cNvSpPr>
            <a:spLocks noGrp="1" noChangeArrowheads="1"/>
          </p:cNvSpPr>
          <p:nvPr>
            <p:ph type="sldNum" sz="quarter" idx="12"/>
          </p:nvPr>
        </p:nvSpPr>
        <p:spPr>
          <a:ln/>
        </p:spPr>
        <p:txBody>
          <a:bodyPr/>
          <a:lstStyle>
            <a:lvl1pPr>
              <a:defRPr/>
            </a:lvl1pPr>
          </a:lstStyle>
          <a:p>
            <a:pPr>
              <a:defRPr/>
            </a:pPr>
            <a:fld id="{7733770D-DB95-4D2D-A1BB-5C43BC0EDB8E}" type="slidenum">
              <a:rPr lang="en-US" altLang="en-US"/>
              <a:pPr>
                <a:defRPr/>
              </a:pPr>
              <a:t>‹#›</a:t>
            </a:fld>
            <a:endParaRPr lang="en-US" altLang="en-US"/>
          </a:p>
        </p:txBody>
      </p:sp>
    </p:spTree>
    <p:extLst>
      <p:ext uri="{BB962C8B-B14F-4D97-AF65-F5344CB8AC3E}">
        <p14:creationId xmlns:p14="http://schemas.microsoft.com/office/powerpoint/2010/main" val="3804658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a:p>
        </p:txBody>
      </p:sp>
      <p:sp>
        <p:nvSpPr>
          <p:cNvPr id="5" name="Rectangle 4">
            <a:extLst>
              <a:ext uri="{FF2B5EF4-FFF2-40B4-BE49-F238E27FC236}">
                <a16:creationId xmlns:a16="http://schemas.microsoft.com/office/drawing/2014/main" id="{AEF2CE45-EB24-4E90-ACBA-15E839A332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F0978C-C01A-4487-A653-CF3F5CACDA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A306CD-FA72-422A-9B81-7FE4C1B93EBE}"/>
              </a:ext>
            </a:extLst>
          </p:cNvPr>
          <p:cNvSpPr>
            <a:spLocks noGrp="1" noChangeArrowheads="1"/>
          </p:cNvSpPr>
          <p:nvPr>
            <p:ph type="sldNum" sz="quarter" idx="12"/>
          </p:nvPr>
        </p:nvSpPr>
        <p:spPr>
          <a:ln/>
        </p:spPr>
        <p:txBody>
          <a:bodyPr/>
          <a:lstStyle>
            <a:lvl1pPr>
              <a:defRPr/>
            </a:lvl1pPr>
          </a:lstStyle>
          <a:p>
            <a:pPr>
              <a:defRPr/>
            </a:pPr>
            <a:fld id="{4352E76D-C20F-4DE9-BB3B-B79591F2F7AE}" type="slidenum">
              <a:rPr lang="en-US" altLang="en-US"/>
              <a:pPr>
                <a:defRPr/>
              </a:pPr>
              <a:t>‹#›</a:t>
            </a:fld>
            <a:endParaRPr lang="en-US" altLang="en-US"/>
          </a:p>
        </p:txBody>
      </p:sp>
    </p:spTree>
    <p:extLst>
      <p:ext uri="{BB962C8B-B14F-4D97-AF65-F5344CB8AC3E}">
        <p14:creationId xmlns:p14="http://schemas.microsoft.com/office/powerpoint/2010/main" val="86351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329541C-1CE4-4E8D-A726-D7E7128760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28B13C-93A9-454F-8048-FFEF9D538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EA3950-835F-437C-8DAA-47AE98EEC195}"/>
              </a:ext>
            </a:extLst>
          </p:cNvPr>
          <p:cNvSpPr>
            <a:spLocks noGrp="1" noChangeArrowheads="1"/>
          </p:cNvSpPr>
          <p:nvPr>
            <p:ph type="sldNum" sz="quarter" idx="12"/>
          </p:nvPr>
        </p:nvSpPr>
        <p:spPr>
          <a:ln/>
        </p:spPr>
        <p:txBody>
          <a:bodyPr/>
          <a:lstStyle>
            <a:lvl1pPr>
              <a:defRPr/>
            </a:lvl1pPr>
          </a:lstStyle>
          <a:p>
            <a:pPr>
              <a:defRPr/>
            </a:pPr>
            <a:fld id="{49D85E29-B54A-4C69-9EC3-58D74E5BD0CB}" type="slidenum">
              <a:rPr lang="en-US" altLang="en-US"/>
              <a:pPr>
                <a:defRPr/>
              </a:pPr>
              <a:t>‹#›</a:t>
            </a:fld>
            <a:endParaRPr lang="en-US" altLang="en-US"/>
          </a:p>
        </p:txBody>
      </p:sp>
    </p:spTree>
    <p:extLst>
      <p:ext uri="{BB962C8B-B14F-4D97-AF65-F5344CB8AC3E}">
        <p14:creationId xmlns:p14="http://schemas.microsoft.com/office/powerpoint/2010/main" val="215036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B3CF99-B82C-4322-9C8E-CB2AF24528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C6D285-B7DC-4479-BBDE-CC1EBE7F1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D80734-2D27-4021-95D7-27BFEAE59041}"/>
              </a:ext>
            </a:extLst>
          </p:cNvPr>
          <p:cNvSpPr>
            <a:spLocks noGrp="1" noChangeArrowheads="1"/>
          </p:cNvSpPr>
          <p:nvPr>
            <p:ph type="sldNum" sz="quarter" idx="12"/>
          </p:nvPr>
        </p:nvSpPr>
        <p:spPr>
          <a:ln/>
        </p:spPr>
        <p:txBody>
          <a:bodyPr/>
          <a:lstStyle>
            <a:lvl1pPr>
              <a:defRPr/>
            </a:lvl1pPr>
          </a:lstStyle>
          <a:p>
            <a:pPr>
              <a:defRPr/>
            </a:pPr>
            <a:fld id="{81C86BDC-D1FD-4F15-B806-CCF94DB5A710}" type="slidenum">
              <a:rPr lang="en-US" altLang="en-US"/>
              <a:pPr>
                <a:defRPr/>
              </a:pPr>
              <a:t>‹#›</a:t>
            </a:fld>
            <a:endParaRPr lang="en-US" altLang="en-US"/>
          </a:p>
        </p:txBody>
      </p:sp>
    </p:spTree>
    <p:extLst>
      <p:ext uri="{BB962C8B-B14F-4D97-AF65-F5344CB8AC3E}">
        <p14:creationId xmlns:p14="http://schemas.microsoft.com/office/powerpoint/2010/main" val="129577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6EC57AC-9665-4C2C-84E0-E716907F2E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5CF7AE-6946-435F-8B90-0CF731503C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1EA96B-7899-445A-9B08-6A20CCB2A6C0}"/>
              </a:ext>
            </a:extLst>
          </p:cNvPr>
          <p:cNvSpPr>
            <a:spLocks noGrp="1" noChangeArrowheads="1"/>
          </p:cNvSpPr>
          <p:nvPr>
            <p:ph type="sldNum" sz="quarter" idx="12"/>
          </p:nvPr>
        </p:nvSpPr>
        <p:spPr>
          <a:ln/>
        </p:spPr>
        <p:txBody>
          <a:bodyPr/>
          <a:lstStyle>
            <a:lvl1pPr>
              <a:defRPr/>
            </a:lvl1pPr>
          </a:lstStyle>
          <a:p>
            <a:pPr>
              <a:defRPr/>
            </a:pPr>
            <a:fld id="{8DE71BE0-A77E-450F-92C4-2A3FCE3E384B}" type="slidenum">
              <a:rPr lang="en-US" altLang="en-US"/>
              <a:pPr>
                <a:defRPr/>
              </a:pPr>
              <a:t>‹#›</a:t>
            </a:fld>
            <a:endParaRPr lang="en-US" altLang="en-US"/>
          </a:p>
        </p:txBody>
      </p:sp>
    </p:spTree>
    <p:extLst>
      <p:ext uri="{BB962C8B-B14F-4D97-AF65-F5344CB8AC3E}">
        <p14:creationId xmlns:p14="http://schemas.microsoft.com/office/powerpoint/2010/main" val="141761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E14CAA9-87E0-41B4-A918-A4D5F372D11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FD5DA0E-9CBA-4F14-AAB4-0B0C943CE7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070E743-FEA8-4F60-803D-86C777407686}"/>
              </a:ext>
            </a:extLst>
          </p:cNvPr>
          <p:cNvSpPr>
            <a:spLocks noGrp="1" noChangeArrowheads="1"/>
          </p:cNvSpPr>
          <p:nvPr>
            <p:ph type="sldNum" sz="quarter" idx="12"/>
          </p:nvPr>
        </p:nvSpPr>
        <p:spPr>
          <a:ln/>
        </p:spPr>
        <p:txBody>
          <a:bodyPr/>
          <a:lstStyle>
            <a:lvl1pPr>
              <a:defRPr/>
            </a:lvl1pPr>
          </a:lstStyle>
          <a:p>
            <a:pPr>
              <a:defRPr/>
            </a:pPr>
            <a:fld id="{F1BD7C4B-13F3-4F4E-8F23-7B625E8EC3E4}" type="slidenum">
              <a:rPr lang="en-US" altLang="en-US"/>
              <a:pPr>
                <a:defRPr/>
              </a:pPr>
              <a:t>‹#›</a:t>
            </a:fld>
            <a:endParaRPr lang="en-US" altLang="en-US"/>
          </a:p>
        </p:txBody>
      </p:sp>
    </p:spTree>
    <p:extLst>
      <p:ext uri="{BB962C8B-B14F-4D97-AF65-F5344CB8AC3E}">
        <p14:creationId xmlns:p14="http://schemas.microsoft.com/office/powerpoint/2010/main" val="401905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F1CB683-CB35-49D2-A7AF-0CF4A820C17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4C29E27-B74E-45FB-9B97-0E761C2139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962AD6C-8C1F-4584-9E8E-C62291720E04}"/>
              </a:ext>
            </a:extLst>
          </p:cNvPr>
          <p:cNvSpPr>
            <a:spLocks noGrp="1" noChangeArrowheads="1"/>
          </p:cNvSpPr>
          <p:nvPr>
            <p:ph type="sldNum" sz="quarter" idx="12"/>
          </p:nvPr>
        </p:nvSpPr>
        <p:spPr>
          <a:ln/>
        </p:spPr>
        <p:txBody>
          <a:bodyPr/>
          <a:lstStyle>
            <a:lvl1pPr>
              <a:defRPr/>
            </a:lvl1pPr>
          </a:lstStyle>
          <a:p>
            <a:pPr>
              <a:defRPr/>
            </a:pPr>
            <a:fld id="{A51F6218-666A-4EAF-815A-4BDB2C06F3EE}" type="slidenum">
              <a:rPr lang="en-US" altLang="en-US"/>
              <a:pPr>
                <a:defRPr/>
              </a:pPr>
              <a:t>‹#›</a:t>
            </a:fld>
            <a:endParaRPr lang="en-US" altLang="en-US"/>
          </a:p>
        </p:txBody>
      </p:sp>
    </p:spTree>
    <p:extLst>
      <p:ext uri="{BB962C8B-B14F-4D97-AF65-F5344CB8AC3E}">
        <p14:creationId xmlns:p14="http://schemas.microsoft.com/office/powerpoint/2010/main" val="229128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D876BC-F053-4346-B107-57F8BCD19A9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6C0EA9-1D66-4D48-B224-FD037820AB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1BD252E-AA2E-453F-9B54-80E4CBF3A58C}"/>
              </a:ext>
            </a:extLst>
          </p:cNvPr>
          <p:cNvSpPr>
            <a:spLocks noGrp="1" noChangeArrowheads="1"/>
          </p:cNvSpPr>
          <p:nvPr>
            <p:ph type="sldNum" sz="quarter" idx="12"/>
          </p:nvPr>
        </p:nvSpPr>
        <p:spPr>
          <a:ln/>
        </p:spPr>
        <p:txBody>
          <a:bodyPr/>
          <a:lstStyle>
            <a:lvl1pPr>
              <a:defRPr/>
            </a:lvl1pPr>
          </a:lstStyle>
          <a:p>
            <a:pPr>
              <a:defRPr/>
            </a:pPr>
            <a:fld id="{70F23593-D5AE-4E88-ABF8-1FD323728832}" type="slidenum">
              <a:rPr lang="en-US" altLang="en-US"/>
              <a:pPr>
                <a:defRPr/>
              </a:pPr>
              <a:t>‹#›</a:t>
            </a:fld>
            <a:endParaRPr lang="en-US" altLang="en-US"/>
          </a:p>
        </p:txBody>
      </p:sp>
    </p:spTree>
    <p:extLst>
      <p:ext uri="{BB962C8B-B14F-4D97-AF65-F5344CB8AC3E}">
        <p14:creationId xmlns:p14="http://schemas.microsoft.com/office/powerpoint/2010/main" val="389632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2DC5AD-3C96-49D4-AEF5-F3BA01CDA7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4ABC43-9CB8-436B-A0E4-998DCC407B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BCAFE9-CB40-4FBE-9FA2-A5655845C9BD}"/>
              </a:ext>
            </a:extLst>
          </p:cNvPr>
          <p:cNvSpPr>
            <a:spLocks noGrp="1" noChangeArrowheads="1"/>
          </p:cNvSpPr>
          <p:nvPr>
            <p:ph type="sldNum" sz="quarter" idx="12"/>
          </p:nvPr>
        </p:nvSpPr>
        <p:spPr>
          <a:ln/>
        </p:spPr>
        <p:txBody>
          <a:bodyPr/>
          <a:lstStyle>
            <a:lvl1pPr>
              <a:defRPr/>
            </a:lvl1pPr>
          </a:lstStyle>
          <a:p>
            <a:pPr>
              <a:defRPr/>
            </a:pPr>
            <a:fld id="{F8259285-66BD-4717-88D9-FCE0BFCF7206}" type="slidenum">
              <a:rPr lang="en-US" altLang="en-US"/>
              <a:pPr>
                <a:defRPr/>
              </a:pPr>
              <a:t>‹#›</a:t>
            </a:fld>
            <a:endParaRPr lang="en-US" altLang="en-US"/>
          </a:p>
        </p:txBody>
      </p:sp>
    </p:spTree>
    <p:extLst>
      <p:ext uri="{BB962C8B-B14F-4D97-AF65-F5344CB8AC3E}">
        <p14:creationId xmlns:p14="http://schemas.microsoft.com/office/powerpoint/2010/main" val="267379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4BE53AF-0339-4E81-9278-7811932F70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AD10B7-732D-4C58-ACD0-DB5464B95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C8A6B2-89F5-4141-8C30-EA46B673FEF9}"/>
              </a:ext>
            </a:extLst>
          </p:cNvPr>
          <p:cNvSpPr>
            <a:spLocks noGrp="1" noChangeArrowheads="1"/>
          </p:cNvSpPr>
          <p:nvPr>
            <p:ph type="sldNum" sz="quarter" idx="12"/>
          </p:nvPr>
        </p:nvSpPr>
        <p:spPr>
          <a:ln/>
        </p:spPr>
        <p:txBody>
          <a:bodyPr/>
          <a:lstStyle>
            <a:lvl1pPr>
              <a:defRPr/>
            </a:lvl1pPr>
          </a:lstStyle>
          <a:p>
            <a:pPr>
              <a:defRPr/>
            </a:pPr>
            <a:fld id="{351D1F35-3CF3-4292-9E3E-322A40F9E87D}" type="slidenum">
              <a:rPr lang="en-US" altLang="en-US"/>
              <a:pPr>
                <a:defRPr/>
              </a:pPr>
              <a:t>‹#›</a:t>
            </a:fld>
            <a:endParaRPr lang="en-US" altLang="en-US"/>
          </a:p>
        </p:txBody>
      </p:sp>
    </p:spTree>
    <p:extLst>
      <p:ext uri="{BB962C8B-B14F-4D97-AF65-F5344CB8AC3E}">
        <p14:creationId xmlns:p14="http://schemas.microsoft.com/office/powerpoint/2010/main" val="390852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5DDEF6-F7B8-4492-9D05-C3003AAC114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197C799-8216-4845-9AAF-A04287A58BC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382F47A-9F30-4BFD-87FB-EB95E1ACCBFE}"/>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20BAE6B6-55A2-4FCF-BB1C-8C1FB82F639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D161228E-8136-457B-80D4-4CDD1482B35B}"/>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D57C27A-0277-40B0-9ACE-3B7D678BE6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mindinwestessex.org.uk/"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528EC-89FB-C06B-4F79-CC1FF49BCF81}"/>
              </a:ext>
            </a:extLst>
          </p:cNvPr>
          <p:cNvSpPr txBox="1"/>
          <p:nvPr/>
        </p:nvSpPr>
        <p:spPr>
          <a:xfrm>
            <a:off x="771525" y="1967266"/>
            <a:ext cx="1971675"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3100" b="1" kern="1200">
                <a:solidFill>
                  <a:srgbClr val="FFFFFF"/>
                </a:solidFill>
                <a:latin typeface="+mj-lt"/>
                <a:ea typeface="+mj-ea"/>
                <a:cs typeface="+mj-cs"/>
              </a:rPr>
              <a:t>Welcome to Year 2</a:t>
            </a:r>
          </a:p>
        </p:txBody>
      </p:sp>
      <p:pic>
        <p:nvPicPr>
          <p:cNvPr id="2" name="Picture 1">
            <a:extLst>
              <a:ext uri="{FF2B5EF4-FFF2-40B4-BE49-F238E27FC236}">
                <a16:creationId xmlns:a16="http://schemas.microsoft.com/office/drawing/2014/main" id="{5DF1EB2F-21C7-4F9A-B82C-CF918CF0EF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2987" y="932052"/>
            <a:ext cx="5085525" cy="49915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6" name="AutoShape 5" descr="data:image/jpeg;base64,/9j/4AAQSkZJRgABAQAAAQABAAD/2wCEAAkGBxAQEBAPEBAQDg0NDw8NDQ0MDQ8NDAwNFBEWFhQRFBQYHCggGBolGxQUITEhJSkrLy4uFx8zODMsNygtLisBCgoKDg0OFxAQFywcHRwsLCwsLS8sLCwsLCssLCwsKywsLSssLCwsLCwrLCwrLCssLCwsLCwsKywsLCwsLSwsK//AABEIAOkA2AMBIgACEQEDEQH/xAAbAAACAwEBAQAAAAAAAAAAAAADBAIFBgEAB//EAD4QAAICAQIEAwYDBQYGAwAAAAECAAMRBCEFEjFBE1FhBiJxgZGhMkLBFFKx0eEVIzRicpIHY4Oi8PEzU3P/xAAaAQADAQEBAQAAAAAAAAAAAAABAgMEAAUG/8QALBEAAgICAgEBBgYDAAAAAAAAAAECEQMhEjEEEwUiQVFhoUJxkdHh8FKxwf/aAAwDAQACEQMRAD8AUsukEIO8r7rsGM1thAe5yfkN54sp2ecuxg5OAOm5++38BO2NIqAiBSTkDqTk57j6xa231lI6iO7GarMGWNWp2lClu8crsiubQ9lhbqIubIAmSURfUsHIPWd5c6CUtYl1w2aMNWLIsXq2ioTeWfLtFxTvNrRIsOHJLhdPkRPhlHSXiLgTRF0h4xsQFOIeucvcCCW2GxuhwSYiotklunNlIoNb0mc4sesvLrdpnOLW9ZJyHaEdIfemiqb3ZltNb70u11Puxl0Tuiv4u3WZu7rLriNmcynsXMnJEmxVjBNZHP2cmAv0xmbJaFEbbJ6QuqM9Mb7OE7qCTH0q/CvwA+ZGftmWFGmGHJ/JmE0OjD3op6YLsfIAf1jTxpV9SmOPJ0JXaVmOYjdR27zXcSrRc8p6CYyjUg6gqx2zgSk4VVHvQ9mxhglJu3REIQY5QIfV0AbwFbYmPLaZ4UhlVk1WDWyEV5FWxA9ay20G0qq2h01OJtxe7s57NOloxC0EZmaXiHrGKdfNizoU2ultUCGs1YxMpTxA+ccquLSkct9FOZYXajMlTkwVFJMs9Pp5WNiq2C5TIE4liaYpfXiUfRVaEtRdtM9xK7rLjVyi1qGZm9jWI02by1qckSspq3l7o9PtLReicivuoJgDpZohphOPpI1piUUdWnhLNGCI9ZRiD54kkhWij1HDfSel8ADOSXpRZxkNTeRa6D85H8ZYcErLvY/oEB+/8pSu2XLdz0l5wSwCvb8zs33wPsJkglPJvotjm8bUl8BnW8ObczFHhrftGTsAcz6HZeSJn+JYznG8tkhVUevD2tKUHGaK7X2dvKVniSeqsJMVLTNOFnlSVjtdsYreVlbyw0wzFWMm0OITOODHdJp8xyzRDEWaoZQso1Yx3T5MHbTgx/h2nyRDjg2K4D2hoJxNJoNJAcN0XTaaHTU4E9DFCgxhZyjT4jaKBBM2IFtViaLKqKQ62InqRIHVwF2ogcgSYnqa5T6yqWl98q9VbmR5IRCumq3mh0lO0pdH1mk0g2lVsegLDE6DC3JFrDiCqZN6F9ViVN7wvENTiUV+s3izmhWWa6ielQupnpLkApywHM37owPjG+G61FKVlsMy5UHPvAdd+kq2zyqvdjv9f6Ru3TqahnPMnvIynDKfMTNj1s0vjxr5/wA/waiq9WXIII8wciVeuYMCR0BK588HH8c/SVOj1lu1SoK6gmznOWJ7jA75PTuRGbWfGORlRQAilDkADGT647dpWU7Qig1sqdUm8VZY7a2TOLTkegzk/Lb7/wAZNMtgwvNLhF7pv9FYpUu8tdJFUpjunSFGVyLrQtLC07RHhyZxLttP7snNFsbtGZvPvS64KoJEquIV4Mb4PqMERsLpga2b/QUjAljy4EqOG6oYEffVDE9FSVDJUD1TSpvsMb1F+YBauaddiSYqHMkzHEdXRzj6aK42LRSahjK+1pdarTysupxIODTBRHRtvNJordpmqRgy201uJWLoqi5feJakbSdd2YHVvtGlLQkkZvip6zPWneXXF7OsoGs3mOUtiNBFE9JVsJ6EWipdvfHoM/WF/aP/ADpFgN8+YA+gxJ6YHmII5huwAGSUAyw+x+shEdGq9jNDXaxtscDwwClTbFx2br026TUcT06WgnldSBgNWEcDH+ls/WYf2b1iMGDgLax5ub97IBx8o/q0dt63C+gOVH8vniacLVPR9H4WBShGUZ1/x/EBrtFbWCx5LkBG1iMGwTgfiHwmY1PFEe0omCSeVAoIGR5Dp1zvLrjuvup0zczOTYRWAWJUE7hhvuNu3eYThistq4cgk8mVRCUB2zgiNkSf0PVlleGLmoqUqe9ff+DZKsPUJWDTXY/xDZ8/CryZ0aXUdtUR8aU2mdJf5L7/ALHwnFP8S+/7Gr4adxL97VVMsQo2G56k9APMzB8O0eoz/jirdvErU1n48qZH3mm0nsnqCabrdQup/vK3PKWFSoD+Xz+O3T0lFj5dOzXhgn8Qer0wss8PnrV+yGxfEO/7v3i39nW1nKlWALd9xseXPQdRjr3lPrvZv9n4odeLlvC3LZ4IV1dWUAeFzZ5WT3l9enTfO0q5b1Fi58OwnZmyBnO22PXeYfMx5MSU4Ss2wxQemhHR8W5TynIOM+nqPiI9/bHrKDjyirNnU8wblVhu26t9SOplPTryxz0B3A9I3ieVLJHZnz4lDo3dOu5j1l1obQZ8802tIlpX7QLUNzk9lE9GE/mZE9n0avBkLeXoSoPkSAZ8+f2kts25/DX91PxGF4aTZYOvXJJO8ssiZajY6igGU2soxLDV8Z0tC4tvqTA6FwX/ANo3mN4z/wAQ9CuQhsuP+VQo/wC45+0EpwXbFcG+kWPLgwwsxMBqvby1s+FpcDs1rHH6So1ftprT+eir/SAx++ZL1ofAdY5H1mvVzuo1ORPibe12sz/iv9qJj7Caj2X4prbgWtbmr25WZAhPnFcmwShSLzitnWULvvLXXtmU1nWQnFmdhV1GJ6ACz0VWdRFG2B9SP1/WFvqKkAnHNUDgdfeOd/iu0AjjLZ6AhyBttjf9JM2M7Fm/Exyf5QSlx2GOjtZwW/1bf7ROW6uwdHYEdCDuPrDLXF7q5mjn97RbHkyYnyhJr8iHF77LdMwY5KkOOxOCNyPhneVnB9A/NXazLyDLAb82dwJZ8rFSuTgjHXaHqr5QAOgGBNnqto9byvafqePGMdS6fXVd6/MPzyS2RczytJM+dcSxotmz9keJ+94Dn3Ldl33Wztg9s4x9Jga3j+l1ZQhgcMpDA+RByDGhPi7KYpOLs33F+H7sSnut+cnOGBDMB3B/EfXzGBEtOeX3SAoVdxggEenwwd5oP2hdTQrYPLfUGIC8wzy7jy2YkbzPaitakzzE55jy+7y8wJDHB8zzHI84fN3FpfE9nE7RlPa3Uc7hQOox6k5J/WUulPcdMbtnIg+L8QVnYdcHYL3PkJm9fqrmPJ27Vrtj4+sx+LjcVRLMuSo0d3EMnlr3PcjfEV/tBFPvPzP3Wv8AvH+o2Eqk0zBcOVH+U28w+aV5P1nhpebb+8ZfJaylf2/UTTz32RjhSLF/aRh7tahT6gu/0/pAvxHVMMtaa1b962qn7M2f+2A0+g3/APj90edD2D+IEYNXL0Dj/wDPQadfvnMWWX4JlFBIRZlJ96xGP/XvP0wqyaoey6gj/lU10L9QSYa29u51hH+VhUPoHldqr6+6Xt62Wlv1M6Ny0v7/AKGC3U/8gn11GoYn6csUIbIVEoDE4ABLHMloeFG9tqnVO7nIHyJmq4ZwKin3lTL/ALzEsflNUYV3/fuyUsiQpwXgNvMLLmrAG6oi5+ZJmyqGBgdBFKRHEjKkzPNt9i2qEr2r3lramYu1Uq6ZChRa56HO09EpDFNYvvD/AEjPrGKRFlbJZjjc/IAf+GTqYv0yK+7dGf4eQ9ZjyK0DdjwszsmNtmc/hU+Q8zIOPn8Z42ADA2A6AdIv4u8xxW9KkVukOVUwrVQensh2smlSoRzE7FgwIawyIEbmibPKIQTwE7EbAfSv+H2p5tGyd6rXXPocMP4kfKZf261t1xdEflqrYIwUgc5xvkg5xuPv8m/YbWhK9Wn5+VbEBOAThlP35IKyo2LYoULyG13J5MO68gC4677YYdfSDy8zWKNHr+Mrx2YROHEZ67/i5PxH4v2+Ag9Lw9eY5Cqq9AApJ/3bS+4pZhMg+6difzKQOmJnK9UM9+++dvvM2Oc5psZpIbvapfxGxMdMafTj7qJXX6tGPKtjH/UCInrtcc4BKk7YJPLERqyuckFu4xNOPA6tiNmg8dVGAhbzKWsD9MxLU69B/wDcv/UP85XaYXXnFSOfNgMIPiekvtF7LHZr7i3fw0UY+Zlo+NW2yc80Y9lItr3Ny1Na2fVmA+Jl7w72cUEPbY9jDfl2VQZe11qgCqAANsCEUS6il0ZZZnLrRxawBgdBPYhTFrbMR+gxG6o0srKL5ZUuDC1YJMIFg7K4yuIK5xJt0TuyuuE9JWnM9F9Q4yekqe0hn92vqEGcP/SXCicUSTGSnLkHkAuaLq28Jc0ChiJCsepeGNkVrMmTFaFomXk0MWzCo0FAYzmDZ57mg2jgRa+zmo5NTTk4Wx1qfvlXIGPribnjvBSwFtQxdWHBXZRcrfiT5/xAPafM6mIII2IIIPkR0M+r8H4qNXQLB+MLy21qR7rjbvv6geUDjyi0el4WTuB8w9paSy+Miv4blgxI2WwHDK2Ngc95i2R+blwdztgZJPYj+U+ve0nDK6iGOETWWmtudeasOVLBicEqfdIzv8JRfsSUWshCMyHlcY5jXkbOp69D19ZnxTcE01ZslBMyul9kdVYoc8tavtzOy7HtkdQY0nsfXVhrlFtuAQpYqrEfl5cjbGfXM+gspqKqzB6n8O0cnL4YVttn3x72OveL8Q0KuW5tgrDDA5yTnGe2AST8D6TzZe0s3Km6X0/tnLHEw/OKWJVfDp/MhwMHsy49I5+05GQcg7gjoRIcaRlyhQFVcit8kgddge5EqdHqPyYKj8vN38x+v1nr+LlbijD5OH8SLU6iETURASYmznRiLBtTE774JmgWM5zsvBBqr95Z6bVylEIjx4saUTRDWxa7WStFhg7HhlTJ8aLFdTPSsRzPSdJCMcRZ2wSSkTjmRoQr74sGjtyxFxOChmqyMBpXoYcPEZzDsZwPF2eR54LEY+tknzRFHhDbOs4bDR/g/GbNJZ4lfvA4FlbEhbF8j5H1lILoRWzDdBjJxdo+l3cZ0XEqjS1ngWEAhbcIUsxgMpzg4yeh7mVFHBSu7HJCiv8AumGbWX8JQ+R647fKYtkzI5YYwzDlOVwxHKfMeUXJ7/0Zvh5jSqSs+g8SpClFx7ioeVeQYJJy313yB8ZXpxIohZASgYG2p0ASsjbnB7jG/wApT6H2msRAl48epOYgsc2jbpzHr07wnB7q7qM2NyXN4nLkgeJlvdAHc8xaePn8Xh70tqzdDNHKrRY8T4cLUDJYWWwku7cuCCMkA74HeYDiyeEcKG2Ylc5yCu2R5zTcHLaRQWxYiHNtdmW5FIOSvljeC9qOEM9PjVMrj8TcnQZOQwx85bxZ+jkUJO4vpnTTK6lgyhv3gD9YaV2gu90ofxJ9weh/j9Iz4k9fi2eTKFNoKwkOWSUyZlVErFULNO1ieYQ1KxjpSo6FkGWOrXO/s8KJ80JVpPR4UYnIrQgn4094sXaQ54JbEGLHirCE5pwSdBo7XXCGuFqELyxGgMSNcjyRxkgmEHEFAQJBzCmCcQUCiKmOUxRRGapwKGwJErPK0mIyDYjxI8tTn0A29SBOcN1Cu1GBgUkFf8nL75J+JJ+oneOA+Ft3dR8sE/pEuEa1alu5gS7K6p5AsAMxcsbjrs9HxHUTT06lLErBBD6lFBZ2HhuCBlh5YyevkZnOKPbWtlVT2VqVwVVj0B/rOpY37LpnUZNT2qAe+2y+g7fOMcSUcxcHKugsU9SVdRv8d/rMuOCxz+at/qmbHKyv4QSyuWINiFebC4ypzhvKOgRJA1ViH8tq8p9QfP54+kfAnpQkqsw5lUgtYk2Mgs8TCpE+RwLGqUg6FljVXKURySI1rGFWcCQqw0QsE6z0IwnIjR3JmaYwTSRkTJWcpEczoeeIkSIR1IaqtjK2SuWFWyKzrHWeAdoI2SHNFOCEwbGSgbDOHR0PDJbK9jOpZG4DOOi0FsIl0q/Fg21GIFEi4lpxG/CKR2cZ+GDK81hhzAY658j0gbL+YYz3zJC0BMev2izi7tHoeNNRgk/mE01xXTunUrarL81P9Y5S4bTf5qWKZz0RiCPvkRPTKCjd8nb5f+5Lh1ZPOAcBhggjvkY/WTlC/wBbL+pFJ76Oaq3DUtnIwQfQZxiPARenSMDliNsjHUEGGZpaEXVGPPkjKWghMjmCLzqGWjCiSY7pzLOlpWacSwqEsmdKNhyZwNIzoE7kTUCYaegyZ6I5A4GazOZnGME1kzk6DZkSYE2yBtjJDqNhy08LIo1siLY3Ef0x7nng0XR4UCK4ncAviTnWCIk64p1UeNUGa44IN5yYXIWKxe1I4YJxGJ2JYMIkN4cIlE46ztLxzTYGcd9zneCrohxXiBRBb6+YVmizmTeDl4RKxicAhEEnWkKK47Q9BtMZY1sJWqMSYuxJhsfZ5wWxE3wTXThbLJ7J6Vg1E9OaQGyttaJ2PDWPF5KJOJzJkWjNdeZy2qWSLRQkzTgeetEATGooWFNkdrYSmqeOV2SckTkP7ToMUFs8bZNolsbNkG1kWNs4HnKJ3EOWkCZHMgzR+IeAzXHaElXW8stNZHUQ8SwrqkzTOUvGVMoooRiFtECKZassEa4aKQkLIkKBJESGZzKskyxO84jpO0Q1LTO3sk2DFs47xfnnS8Fi2eNk5F7HnobCDcwWYwySHhzooMIhqHhLDmLqMQolUyyE7lijiWdiRO2qMhgVQjaCLoMRlIkhGdxOEQqrOssmyTFiIStZ7EPUs5M5M5ySJrjOJ4CHkc5Cy1xqnadxOrF5MHIdpeN1vK+towlkpGQKsfBnjF0tk/ElLBVHXEEZPnkHM5sZSBW2YldqLYxqDK62Z5LYHsg1k9zyHLJck6juIGxpyFNc9HSKqIxPYnBJRGxWznLOgT07GiPAlywF1cZWCvmlLQzK5xiTraQt6z1cSRzHqpNxBUwz9JGiVCjmTSyCtkRDQeIybp5bYsZ1J1DKKHg8kDAVwqzuKA4oOhkjZIJOPC1QUggvhUviEKk5MSSHhdJh8xRYeuGyRy5IlZXLF4pbFZRChSexJNIzhj2J2enolgs//9k=">
            <a:extLst>
              <a:ext uri="{FF2B5EF4-FFF2-40B4-BE49-F238E27FC236}">
                <a16:creationId xmlns:a16="http://schemas.microsoft.com/office/drawing/2014/main" id="{A95FF19A-1ACA-42EF-915F-836A204D15FB}"/>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2400"/>
          </a:p>
        </p:txBody>
      </p:sp>
      <p:sp>
        <p:nvSpPr>
          <p:cNvPr id="3077" name="AutoShape 7" descr="data:image/jpeg;base64,/9j/4AAQSkZJRgABAQAAAQABAAD/2wCEAAkGBxAQEBAPEBAQDg0NDw8NDQ0MDQ8NDAwNFBEWFhQRFBQYHCggGBolGxQUITEhJSkrLy4uFx8zODMsNygtLisBCgoKDg0OFxAQFywcHRwsLCwsLS8sLCwsLCssLCwsKywsLSssLCwsLCwrLCwrLCssLCwsLCwsKywsLCwsLSwsK//AABEIAOkA2AMBIgACEQEDEQH/xAAbAAACAwEBAQAAAAAAAAAAAAADBAIFBgEAB//EAD4QAAICAQIEAwYDBQYGAwAAAAECAAMRBCEFEjFBE1FhBiJxgZGhMkLBFFKx0eEVIzRicpIHY4Oi8PEzU3P/xAAaAQADAQEBAQAAAAAAAAAAAAABAgMEAAUG/8QALBEAAgICAgEBBgYDAAAAAAAAAAECEQMhEjEEEwUiQVFhoUJxkdHh8FKxwf/aAAwDAQACEQMRAD8AUsukEIO8r7rsGM1thAe5yfkN54sp2ecuxg5OAOm5++38BO2NIqAiBSTkDqTk57j6xa231lI6iO7GarMGWNWp2lClu8crsiubQ9lhbqIubIAmSURfUsHIPWd5c6CUtYl1w2aMNWLIsXq2ioTeWfLtFxTvNrRIsOHJLhdPkRPhlHSXiLgTRF0h4xsQFOIeucvcCCW2GxuhwSYiotklunNlIoNb0mc4sesvLrdpnOLW9ZJyHaEdIfemiqb3ZltNb70u11Puxl0Tuiv4u3WZu7rLriNmcynsXMnJEmxVjBNZHP2cmAv0xmbJaFEbbJ6QuqM9Mb7OE7qCTH0q/CvwA+ZGftmWFGmGHJ/JmE0OjD3op6YLsfIAf1jTxpV9SmOPJ0JXaVmOYjdR27zXcSrRc8p6CYyjUg6gqx2zgSk4VVHvQ9mxhglJu3REIQY5QIfV0AbwFbYmPLaZ4UhlVk1WDWyEV5FWxA9ay20G0qq2h01OJtxe7s57NOloxC0EZmaXiHrGKdfNizoU2ultUCGs1YxMpTxA+ccquLSkct9FOZYXajMlTkwVFJMs9Pp5WNiq2C5TIE4liaYpfXiUfRVaEtRdtM9xK7rLjVyi1qGZm9jWI02by1qckSspq3l7o9PtLReicivuoJgDpZohphOPpI1piUUdWnhLNGCI9ZRiD54kkhWij1HDfSel8ADOSXpRZxkNTeRa6D85H8ZYcErLvY/oEB+/8pSu2XLdz0l5wSwCvb8zs33wPsJkglPJvotjm8bUl8BnW8ObczFHhrftGTsAcz6HZeSJn+JYznG8tkhVUevD2tKUHGaK7X2dvKVniSeqsJMVLTNOFnlSVjtdsYreVlbyw0wzFWMm0OITOODHdJp8xyzRDEWaoZQso1Yx3T5MHbTgx/h2nyRDjg2K4D2hoJxNJoNJAcN0XTaaHTU4E9DFCgxhZyjT4jaKBBM2IFtViaLKqKQ62InqRIHVwF2ogcgSYnqa5T6yqWl98q9VbmR5IRCumq3mh0lO0pdH1mk0g2lVsegLDE6DC3JFrDiCqZN6F9ViVN7wvENTiUV+s3izmhWWa6ielQupnpLkApywHM37owPjG+G61FKVlsMy5UHPvAdd+kq2zyqvdjv9f6Ru3TqahnPMnvIynDKfMTNj1s0vjxr5/wA/waiq9WXIII8wciVeuYMCR0BK588HH8c/SVOj1lu1SoK6gmznOWJ7jA75PTuRGbWfGORlRQAilDkADGT647dpWU7Qig1sqdUm8VZY7a2TOLTkegzk/Lb7/wAZNMtgwvNLhF7pv9FYpUu8tdJFUpjunSFGVyLrQtLC07RHhyZxLttP7snNFsbtGZvPvS64KoJEquIV4Mb4PqMERsLpga2b/QUjAljy4EqOG6oYEffVDE9FSVDJUD1TSpvsMb1F+YBauaddiSYqHMkzHEdXRzj6aK42LRSahjK+1pdarTysupxIODTBRHRtvNJordpmqRgy201uJWLoqi5feJakbSdd2YHVvtGlLQkkZvip6zPWneXXF7OsoGs3mOUtiNBFE9JVsJ6EWipdvfHoM/WF/aP/ADpFgN8+YA+gxJ6YHmII5huwAGSUAyw+x+shEdGq9jNDXaxtscDwwClTbFx2br026TUcT06WgnldSBgNWEcDH+ls/WYf2b1iMGDgLax5ub97IBx8o/q0dt63C+gOVH8vniacLVPR9H4WBShGUZ1/x/EBrtFbWCx5LkBG1iMGwTgfiHwmY1PFEe0omCSeVAoIGR5Dp1zvLrjuvup0zczOTYRWAWJUE7hhvuNu3eYThistq4cgk8mVRCUB2zgiNkSf0PVlleGLmoqUqe9ff+DZKsPUJWDTXY/xDZ8/CryZ0aXUdtUR8aU2mdJf5L7/ALHwnFP8S+/7Gr4adxL97VVMsQo2G56k9APMzB8O0eoz/jirdvErU1n48qZH3mm0nsnqCabrdQup/vK3PKWFSoD+Xz+O3T0lFj5dOzXhgn8Qer0wss8PnrV+yGxfEO/7v3i39nW1nKlWALd9xseXPQdRjr3lPrvZv9n4odeLlvC3LZ4IV1dWUAeFzZ5WT3l9enTfO0q5b1Fi58OwnZmyBnO22PXeYfMx5MSU4Ss2wxQemhHR8W5TynIOM+nqPiI9/bHrKDjyirNnU8wblVhu26t9SOplPTryxz0B3A9I3ieVLJHZnz4lDo3dOu5j1l1obQZ8802tIlpX7QLUNzk9lE9GE/mZE9n0avBkLeXoSoPkSAZ8+f2kts25/DX91PxGF4aTZYOvXJJO8ssiZajY6igGU2soxLDV8Z0tC4tvqTA6FwX/ANo3mN4z/wAQ9CuQhsuP+VQo/wC45+0EpwXbFcG+kWPLgwwsxMBqvby1s+FpcDs1rHH6So1ftprT+eir/SAx++ZL1ofAdY5H1mvVzuo1ORPibe12sz/iv9qJj7Caj2X4prbgWtbmr25WZAhPnFcmwShSLzitnWULvvLXXtmU1nWQnFmdhV1GJ6ACz0VWdRFG2B9SP1/WFvqKkAnHNUDgdfeOd/iu0AjjLZ6AhyBttjf9JM2M7Fm/Exyf5QSlx2GOjtZwW/1bf7ROW6uwdHYEdCDuPrDLXF7q5mjn97RbHkyYnyhJr8iHF77LdMwY5KkOOxOCNyPhneVnB9A/NXazLyDLAb82dwJZ8rFSuTgjHXaHqr5QAOgGBNnqto9byvafqePGMdS6fXVd6/MPzyS2RczytJM+dcSxotmz9keJ+94Dn3Ldl33Wztg9s4x9Jga3j+l1ZQhgcMpDA+RByDGhPi7KYpOLs33F+H7sSnut+cnOGBDMB3B/EfXzGBEtOeX3SAoVdxggEenwwd5oP2hdTQrYPLfUGIC8wzy7jy2YkbzPaitakzzE55jy+7y8wJDHB8zzHI84fN3FpfE9nE7RlPa3Uc7hQOox6k5J/WUulPcdMbtnIg+L8QVnYdcHYL3PkJm9fqrmPJ27Vrtj4+sx+LjcVRLMuSo0d3EMnlr3PcjfEV/tBFPvPzP3Wv8AvH+o2Eqk0zBcOVH+U28w+aV5P1nhpebb+8ZfJaylf2/UTTz32RjhSLF/aRh7tahT6gu/0/pAvxHVMMtaa1b962qn7M2f+2A0+g3/APj90edD2D+IEYNXL0Dj/wDPQadfvnMWWX4JlFBIRZlJ96xGP/XvP0wqyaoey6gj/lU10L9QSYa29u51hH+VhUPoHldqr6+6Xt62Wlv1M6Ny0v7/AKGC3U/8gn11GoYn6csUIbIVEoDE4ABLHMloeFG9tqnVO7nIHyJmq4ZwKin3lTL/ALzEsflNUYV3/fuyUsiQpwXgNvMLLmrAG6oi5+ZJmyqGBgdBFKRHEjKkzPNt9i2qEr2r3lramYu1Uq6ZChRa56HO09EpDFNYvvD/AEjPrGKRFlbJZjjc/IAf+GTqYv0yK+7dGf4eQ9ZjyK0DdjwszsmNtmc/hU+Q8zIOPn8Z42ADA2A6AdIv4u8xxW9KkVukOVUwrVQensh2smlSoRzE7FgwIawyIEbmibPKIQTwE7EbAfSv+H2p5tGyd6rXXPocMP4kfKZf261t1xdEflqrYIwUgc5xvkg5xuPv8m/YbWhK9Wn5+VbEBOAThlP35IKyo2LYoULyG13J5MO68gC4677YYdfSDy8zWKNHr+Mrx2YROHEZ67/i5PxH4v2+Ag9Lw9eY5Cqq9AApJ/3bS+4pZhMg+6difzKQOmJnK9UM9+++dvvM2Oc5psZpIbvapfxGxMdMafTj7qJXX6tGPKtjH/UCInrtcc4BKk7YJPLERqyuckFu4xNOPA6tiNmg8dVGAhbzKWsD9MxLU69B/wDcv/UP85XaYXXnFSOfNgMIPiekvtF7LHZr7i3fw0UY+Zlo+NW2yc80Y9lItr3Ny1Na2fVmA+Jl7w72cUEPbY9jDfl2VQZe11qgCqAANsCEUS6il0ZZZnLrRxawBgdBPYhTFrbMR+gxG6o0srKL5ZUuDC1YJMIFg7K4yuIK5xJt0TuyuuE9JWnM9F9Q4yekqe0hn92vqEGcP/SXCicUSTGSnLkHkAuaLq28Jc0ChiJCsepeGNkVrMmTFaFomXk0MWzCo0FAYzmDZ57mg2jgRa+zmo5NTTk4Wx1qfvlXIGPribnjvBSwFtQxdWHBXZRcrfiT5/xAPafM6mIII2IIIPkR0M+r8H4qNXQLB+MLy21qR7rjbvv6geUDjyi0el4WTuB8w9paSy+Miv4blgxI2WwHDK2Ngc95i2R+blwdztgZJPYj+U+ve0nDK6iGOETWWmtudeasOVLBicEqfdIzv8JRfsSUWshCMyHlcY5jXkbOp69D19ZnxTcE01ZslBMyul9kdVYoc8tavtzOy7HtkdQY0nsfXVhrlFtuAQpYqrEfl5cjbGfXM+gspqKqzB6n8O0cnL4YVttn3x72OveL8Q0KuW5tgrDDA5yTnGe2AST8D6TzZe0s3Km6X0/tnLHEw/OKWJVfDp/MhwMHsy49I5+05GQcg7gjoRIcaRlyhQFVcit8kgddge5EqdHqPyYKj8vN38x+v1nr+LlbijD5OH8SLU6iETURASYmznRiLBtTE774JmgWM5zsvBBqr95Z6bVylEIjx4saUTRDWxa7WStFhg7HhlTJ8aLFdTPSsRzPSdJCMcRZ2wSSkTjmRoQr74sGjtyxFxOChmqyMBpXoYcPEZzDsZwPF2eR54LEY+tknzRFHhDbOs4bDR/g/GbNJZ4lfvA4FlbEhbF8j5H1lILoRWzDdBjJxdo+l3cZ0XEqjS1ngWEAhbcIUsxgMpzg4yeh7mVFHBSu7HJCiv8AumGbWX8JQ+R647fKYtkzI5YYwzDlOVwxHKfMeUXJ7/0Zvh5jSqSs+g8SpClFx7ioeVeQYJJy313yB8ZXpxIohZASgYG2p0ASsjbnB7jG/wApT6H2msRAl48epOYgsc2jbpzHr07wnB7q7qM2NyXN4nLkgeJlvdAHc8xaePn8Xh70tqzdDNHKrRY8T4cLUDJYWWwku7cuCCMkA74HeYDiyeEcKG2Ylc5yCu2R5zTcHLaRQWxYiHNtdmW5FIOSvljeC9qOEM9PjVMrj8TcnQZOQwx85bxZ+jkUJO4vpnTTK6lgyhv3gD9YaV2gu90ofxJ9weh/j9Iz4k9fi2eTKFNoKwkOWSUyZlVErFULNO1ieYQ1KxjpSo6FkGWOrXO/s8KJ80JVpPR4UYnIrQgn4094sXaQ54JbEGLHirCE5pwSdBo7XXCGuFqELyxGgMSNcjyRxkgmEHEFAQJBzCmCcQUCiKmOUxRRGapwKGwJErPK0mIyDYjxI8tTn0A29SBOcN1Cu1GBgUkFf8nL75J+JJ+oneOA+Ft3dR8sE/pEuEa1alu5gS7K6p5AsAMxcsbjrs9HxHUTT06lLErBBD6lFBZ2HhuCBlh5YyevkZnOKPbWtlVT2VqVwVVj0B/rOpY37LpnUZNT2qAe+2y+g7fOMcSUcxcHKugsU9SVdRv8d/rMuOCxz+at/qmbHKyv4QSyuWINiFebC4ypzhvKOgRJA1ViH8tq8p9QfP54+kfAnpQkqsw5lUgtYk2Mgs8TCpE+RwLGqUg6FljVXKURySI1rGFWcCQqw0QsE6z0IwnIjR3JmaYwTSRkTJWcpEczoeeIkSIR1IaqtjK2SuWFWyKzrHWeAdoI2SHNFOCEwbGSgbDOHR0PDJbK9jOpZG4DOOi0FsIl0q/Fg21GIFEi4lpxG/CKR2cZ+GDK81hhzAY658j0gbL+YYz3zJC0BMev2izi7tHoeNNRgk/mE01xXTunUrarL81P9Y5S4bTf5qWKZz0RiCPvkRPTKCjd8nb5f+5Lh1ZPOAcBhggjvkY/WTlC/wBbL+pFJ76Oaq3DUtnIwQfQZxiPARenSMDliNsjHUEGGZpaEXVGPPkjKWghMjmCLzqGWjCiSY7pzLOlpWacSwqEsmdKNhyZwNIzoE7kTUCYaegyZ6I5A4GazOZnGME1kzk6DZkSYE2yBtjJDqNhy08LIo1siLY3Ef0x7nng0XR4UCK4ncAviTnWCIk64p1UeNUGa44IN5yYXIWKxe1I4YJxGJ2JYMIkN4cIlE46ztLxzTYGcd9zneCrohxXiBRBb6+YVmizmTeDl4RKxicAhEEnWkKK47Q9BtMZY1sJWqMSYuxJhsfZ5wWxE3wTXThbLJ7J6Vg1E9OaQGyttaJ2PDWPF5KJOJzJkWjNdeZy2qWSLRQkzTgeetEATGooWFNkdrYSmqeOV2SckTkP7ToMUFs8bZNolsbNkG1kWNs4HnKJ3EOWkCZHMgzR+IeAzXHaElXW8stNZHUQ8SwrqkzTOUvGVMoooRiFtECKZassEa4aKQkLIkKBJESGZzKskyxO84jpO0Q1LTO3sk2DFs47xfnnS8Fi2eNk5F7HnobCDcwWYwySHhzooMIhqHhLDmLqMQolUyyE7lijiWdiRO2qMhgVQjaCLoMRlIkhGdxOEQqrOssmyTFiIStZ7EPUs5M5M5ySJrjOJ4CHkc5Cy1xqnadxOrF5MHIdpeN1vK+towlkpGQKsfBnjF0tk/ElLBVHXEEZPnkHM5sZSBW2YldqLYxqDK62Z5LYHsg1k9zyHLJck6juIGxpyFNc9HSKqIxPYnBJRGxWznLOgT07GiPAlywF1cZWCvmlLQzK5xiTraQt6z1cSRzHqpNxBUwz9JGiVCjmTSyCtkRDQeIybp5bYsZ1J1DKKHg8kDAVwqzuKA4oOhkjZIJOPC1QUggvhUviEKk5MSSHhdJh8xRYeuGyRy5IlZXLF4pbFZRChSexJNIzhj2J2enolgs//9k=">
            <a:extLst>
              <a:ext uri="{FF2B5EF4-FFF2-40B4-BE49-F238E27FC236}">
                <a16:creationId xmlns:a16="http://schemas.microsoft.com/office/drawing/2014/main" id="{1ACB46DA-F60C-4BA0-8105-27105A480EB7}"/>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2D19C05-0587-4A4E-8BA5-A7632A80ECE0}"/>
              </a:ext>
            </a:extLst>
          </p:cNvPr>
          <p:cNvSpPr>
            <a:spLocks noGrp="1" noChangeArrowheads="1"/>
          </p:cNvSpPr>
          <p:nvPr>
            <p:ph type="title"/>
          </p:nvPr>
        </p:nvSpPr>
        <p:spPr>
          <a:xfrm>
            <a:off x="571352" y="350196"/>
            <a:ext cx="3485178" cy="1624520"/>
          </a:xfrm>
        </p:spPr>
        <p:txBody>
          <a:bodyPr anchor="ctr">
            <a:normAutofit/>
          </a:bodyPr>
          <a:lstStyle/>
          <a:p>
            <a:r>
              <a:rPr lang="en-GB" altLang="en-US" sz="3500">
                <a:latin typeface="Twinkl" panose="02000000000000000000" pitchFamily="2" charset="0"/>
              </a:rPr>
              <a:t>Healthy Schools</a:t>
            </a:r>
          </a:p>
        </p:txBody>
      </p:sp>
      <p:sp>
        <p:nvSpPr>
          <p:cNvPr id="14339" name="Rectangle 3">
            <a:extLst>
              <a:ext uri="{FF2B5EF4-FFF2-40B4-BE49-F238E27FC236}">
                <a16:creationId xmlns:a16="http://schemas.microsoft.com/office/drawing/2014/main" id="{99EFFFDC-6216-4E94-9BE9-E4E287E0564B}"/>
              </a:ext>
            </a:extLst>
          </p:cNvPr>
          <p:cNvSpPr>
            <a:spLocks noGrp="1" noChangeArrowheads="1"/>
          </p:cNvSpPr>
          <p:nvPr>
            <p:ph idx="1"/>
          </p:nvPr>
        </p:nvSpPr>
        <p:spPr>
          <a:xfrm>
            <a:off x="571351" y="2743200"/>
            <a:ext cx="3485179" cy="3613149"/>
          </a:xfrm>
        </p:spPr>
        <p:txBody>
          <a:bodyPr anchor="ctr">
            <a:normAutofit/>
          </a:bodyPr>
          <a:lstStyle/>
          <a:p>
            <a:r>
              <a:rPr lang="en-GB" altLang="en-US" sz="1700">
                <a:latin typeface="Twinkl" panose="02000000000000000000" pitchFamily="2" charset="0"/>
              </a:rPr>
              <a:t>Water bottles – named and sports lids, just water please- no energy drinks</a:t>
            </a:r>
          </a:p>
          <a:p>
            <a:pPr marL="0" indent="0">
              <a:buNone/>
            </a:pPr>
            <a:endParaRPr lang="en-GB" altLang="en-US" sz="1700">
              <a:latin typeface="Twinkl" panose="02000000000000000000" pitchFamily="2" charset="0"/>
            </a:endParaRPr>
          </a:p>
          <a:p>
            <a:r>
              <a:rPr lang="en-GB" altLang="en-US" sz="1700">
                <a:latin typeface="Twinkl" panose="02000000000000000000" pitchFamily="2" charset="0"/>
              </a:rPr>
              <a:t>Morning snack – provided or from home.</a:t>
            </a:r>
          </a:p>
          <a:p>
            <a:pPr marL="0" indent="0">
              <a:buNone/>
            </a:pPr>
            <a:endParaRPr lang="en-US" altLang="en-US" sz="1700">
              <a:latin typeface="Twinkl" panose="02000000000000000000" pitchFamily="2" charset="0"/>
            </a:endParaRPr>
          </a:p>
          <a:p>
            <a:r>
              <a:rPr lang="en-GB" altLang="en-US" sz="1700">
                <a:latin typeface="Twinkl" panose="02000000000000000000" pitchFamily="2" charset="0"/>
              </a:rPr>
              <a:t>Packed lunches – no sweets/chocolate, no nuts or sesame seed products.</a:t>
            </a:r>
          </a:p>
          <a:p>
            <a:pPr marL="0" indent="0">
              <a:buNone/>
            </a:pPr>
            <a:endParaRPr lang="en-GB" altLang="en-US" sz="1700">
              <a:latin typeface="Twinkl" panose="02000000000000000000" pitchFamily="2" charset="0"/>
            </a:endParaRPr>
          </a:p>
          <a:p>
            <a:r>
              <a:rPr lang="en-GB" altLang="en-US" sz="1700">
                <a:latin typeface="Twinkl" panose="02000000000000000000" pitchFamily="2" charset="0"/>
              </a:rPr>
              <a:t>Established sleep routine.</a:t>
            </a:r>
          </a:p>
        </p:txBody>
      </p:sp>
      <p:pic>
        <p:nvPicPr>
          <p:cNvPr id="10244" name="Picture 4" descr="MPj04387870000[1]">
            <a:extLst>
              <a:ext uri="{FF2B5EF4-FFF2-40B4-BE49-F238E27FC236}">
                <a16:creationId xmlns:a16="http://schemas.microsoft.com/office/drawing/2014/main" id="{DD094FFF-F123-4F2A-A517-649EF8F81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12" r="25572" b="2"/>
          <a:stretch/>
        </p:blipFill>
        <p:spPr bwMode="auto">
          <a:xfrm>
            <a:off x="4572000" y="1"/>
            <a:ext cx="4577118"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0B425F7-3FCF-46F7-A053-4B53E9D71B11}"/>
              </a:ext>
            </a:extLst>
          </p:cNvPr>
          <p:cNvSpPr>
            <a:spLocks noGrp="1" noChangeArrowheads="1"/>
          </p:cNvSpPr>
          <p:nvPr>
            <p:ph type="title"/>
          </p:nvPr>
        </p:nvSpPr>
        <p:spPr>
          <a:xfrm>
            <a:off x="580056" y="992094"/>
            <a:ext cx="2712684" cy="1529255"/>
          </a:xfrm>
        </p:spPr>
        <p:txBody>
          <a:bodyPr vert="horz" lIns="91440" tIns="45720" rIns="91440" bIns="45720" rtlCol="0" anchor="b">
            <a:normAutofit/>
          </a:bodyPr>
          <a:lstStyle/>
          <a:p>
            <a:pPr eaLnBrk="1" hangingPunct="1">
              <a:lnSpc>
                <a:spcPct val="90000"/>
              </a:lnSpc>
            </a:pPr>
            <a:r>
              <a:rPr lang="en-US" altLang="en-US" sz="3800" kern="1200" dirty="0">
                <a:solidFill>
                  <a:schemeClr val="tx1"/>
                </a:solidFill>
                <a:latin typeface="Twinkl" panose="02000000000000000000" pitchFamily="2" charset="0"/>
              </a:rPr>
              <a:t>Class Worship</a:t>
            </a:r>
          </a:p>
        </p:txBody>
      </p:sp>
      <p:sp>
        <p:nvSpPr>
          <p:cNvPr id="12291" name="Rectangle 3">
            <a:extLst>
              <a:ext uri="{FF2B5EF4-FFF2-40B4-BE49-F238E27FC236}">
                <a16:creationId xmlns:a16="http://schemas.microsoft.com/office/drawing/2014/main" id="{C1BB5903-1694-4D61-895D-A6B980021176}"/>
              </a:ext>
            </a:extLst>
          </p:cNvPr>
          <p:cNvSpPr>
            <a:spLocks noGrp="1" noChangeArrowheads="1"/>
          </p:cNvSpPr>
          <p:nvPr>
            <p:ph idx="1"/>
          </p:nvPr>
        </p:nvSpPr>
        <p:spPr>
          <a:xfrm>
            <a:off x="747215" y="2924945"/>
            <a:ext cx="2344003" cy="2333152"/>
          </a:xfrm>
        </p:spPr>
        <p:txBody>
          <a:bodyPr vert="horz" lIns="91440" tIns="45720" rIns="91440" bIns="45720" rtlCol="0">
            <a:noAutofit/>
          </a:bodyPr>
          <a:lstStyle/>
          <a:p>
            <a:pPr marL="0" indent="0" algn="ctr" eaLnBrk="1" hangingPunct="1">
              <a:lnSpc>
                <a:spcPct val="90000"/>
              </a:lnSpc>
              <a:spcBef>
                <a:spcPts val="1000"/>
              </a:spcBef>
              <a:buNone/>
              <a:defRPr/>
            </a:pPr>
            <a:r>
              <a:rPr lang="en-US" altLang="en-US" sz="3000" kern="1200" dirty="0">
                <a:solidFill>
                  <a:schemeClr val="tx1"/>
                </a:solidFill>
                <a:latin typeface="Twinkl" panose="02000000000000000000" pitchFamily="2" charset="0"/>
              </a:rPr>
              <a:t>Please join us on </a:t>
            </a:r>
          </a:p>
          <a:p>
            <a:pPr marL="0" indent="0" algn="ctr" eaLnBrk="1" hangingPunct="1">
              <a:lnSpc>
                <a:spcPct val="90000"/>
              </a:lnSpc>
              <a:spcBef>
                <a:spcPts val="1000"/>
              </a:spcBef>
              <a:buNone/>
              <a:defRPr/>
            </a:pPr>
            <a:r>
              <a:rPr lang="en-US" altLang="en-US" sz="3000" kern="1200" dirty="0">
                <a:solidFill>
                  <a:schemeClr val="tx1"/>
                </a:solidFill>
                <a:highlight>
                  <a:srgbClr val="FFFF00"/>
                </a:highlight>
                <a:latin typeface="Twinkl" panose="02000000000000000000" pitchFamily="2" charset="0"/>
              </a:rPr>
              <a:t>Friday 4</a:t>
            </a:r>
            <a:r>
              <a:rPr lang="en-US" altLang="en-US" sz="3000" kern="1200" baseline="30000" dirty="0">
                <a:solidFill>
                  <a:schemeClr val="tx1"/>
                </a:solidFill>
                <a:highlight>
                  <a:srgbClr val="FFFF00"/>
                </a:highlight>
                <a:latin typeface="Twinkl" panose="02000000000000000000" pitchFamily="2" charset="0"/>
              </a:rPr>
              <a:t>th</a:t>
            </a:r>
            <a:r>
              <a:rPr lang="en-US" altLang="en-US" sz="3000" kern="1200" dirty="0">
                <a:solidFill>
                  <a:schemeClr val="tx1"/>
                </a:solidFill>
                <a:highlight>
                  <a:srgbClr val="FFFF00"/>
                </a:highlight>
                <a:latin typeface="Twinkl" panose="02000000000000000000" pitchFamily="2" charset="0"/>
              </a:rPr>
              <a:t> November</a:t>
            </a:r>
            <a:r>
              <a:rPr lang="en-US" altLang="en-US" sz="3000" kern="1200" dirty="0">
                <a:solidFill>
                  <a:schemeClr val="tx1"/>
                </a:solidFill>
                <a:latin typeface="Twinkl" panose="02000000000000000000" pitchFamily="2" charset="0"/>
              </a:rPr>
              <a:t>.</a:t>
            </a:r>
          </a:p>
        </p:txBody>
      </p:sp>
      <p:pic>
        <p:nvPicPr>
          <p:cNvPr id="11268" name="Picture 10" descr="MCj01991210000[1]">
            <a:extLst>
              <a:ext uri="{FF2B5EF4-FFF2-40B4-BE49-F238E27FC236}">
                <a16:creationId xmlns:a16="http://schemas.microsoft.com/office/drawing/2014/main" id="{777160D3-AF6A-4708-988D-7CD450A393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1813" y="1433825"/>
            <a:ext cx="4281487" cy="39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8D71F40-1F98-4DC7-941B-6ACDE652EC2F}"/>
              </a:ext>
            </a:extLst>
          </p:cNvPr>
          <p:cNvSpPr>
            <a:spLocks noGrp="1" noChangeArrowheads="1"/>
          </p:cNvSpPr>
          <p:nvPr>
            <p:ph type="title"/>
          </p:nvPr>
        </p:nvSpPr>
        <p:spPr>
          <a:xfrm>
            <a:off x="360759" y="3752849"/>
            <a:ext cx="2468166" cy="2452687"/>
          </a:xfrm>
        </p:spPr>
        <p:txBody>
          <a:bodyPr anchor="ctr">
            <a:normAutofit/>
          </a:bodyPr>
          <a:lstStyle/>
          <a:p>
            <a:r>
              <a:rPr lang="en-GB" altLang="en-US" sz="3100">
                <a:latin typeface="Twinkl" panose="02000000000000000000" pitchFamily="2" charset="0"/>
              </a:rPr>
              <a:t>Assessments</a:t>
            </a:r>
            <a:endParaRPr lang="en-US" altLang="en-US" sz="3100">
              <a:latin typeface="Twinkl" panose="02000000000000000000" pitchFamily="2" charset="0"/>
            </a:endParaRPr>
          </a:p>
        </p:txBody>
      </p:sp>
      <p:sp>
        <p:nvSpPr>
          <p:cNvPr id="13315" name="Content Placeholder 2">
            <a:extLst>
              <a:ext uri="{FF2B5EF4-FFF2-40B4-BE49-F238E27FC236}">
                <a16:creationId xmlns:a16="http://schemas.microsoft.com/office/drawing/2014/main" id="{A9CD5E35-C8E0-4480-93E2-5BDDDDBB5FE2}"/>
              </a:ext>
            </a:extLst>
          </p:cNvPr>
          <p:cNvSpPr>
            <a:spLocks noGrp="1" noChangeArrowheads="1"/>
          </p:cNvSpPr>
          <p:nvPr>
            <p:ph idx="1"/>
          </p:nvPr>
        </p:nvSpPr>
        <p:spPr>
          <a:xfrm>
            <a:off x="3167986" y="3752850"/>
            <a:ext cx="5614060" cy="2452687"/>
          </a:xfrm>
        </p:spPr>
        <p:txBody>
          <a:bodyPr anchor="ctr">
            <a:normAutofit/>
          </a:bodyPr>
          <a:lstStyle/>
          <a:p>
            <a:r>
              <a:rPr lang="en-GB" altLang="en-US" sz="1600">
                <a:latin typeface="Twinkl" panose="02000000000000000000" pitchFamily="2" charset="0"/>
              </a:rPr>
              <a:t>Continually monitoring children’s progress.</a:t>
            </a:r>
          </a:p>
          <a:p>
            <a:r>
              <a:rPr lang="en-GB" altLang="en-US" sz="1600">
                <a:latin typeface="Twinkl" panose="02000000000000000000" pitchFamily="2" charset="0"/>
              </a:rPr>
              <a:t>Key Stage 1 SATs will take place in May 2024.  It is important that your child is in school every day during this month.</a:t>
            </a:r>
            <a:endParaRPr lang="en-GB" altLang="en-US" sz="1600" kern="0">
              <a:latin typeface="Twinkl" panose="02000000000000000000" pitchFamily="2" charset="0"/>
            </a:endParaRPr>
          </a:p>
          <a:p>
            <a:pPr>
              <a:defRPr/>
            </a:pPr>
            <a:r>
              <a:rPr lang="en-GB" altLang="en-US" sz="1600" kern="0">
                <a:latin typeface="Twinkl" panose="02000000000000000000" pitchFamily="2" charset="0"/>
              </a:rPr>
              <a:t>Any child who did not meet the expected standard in </a:t>
            </a:r>
            <a:r>
              <a:rPr lang="en-GB" altLang="en-US" sz="1600">
                <a:latin typeface="Twinkl" panose="02000000000000000000" pitchFamily="2" charset="0"/>
              </a:rPr>
              <a:t>the phonics screening check last year will have the opportunity to do this again in the Summer term. </a:t>
            </a:r>
          </a:p>
          <a:p>
            <a:pPr>
              <a:defRPr/>
            </a:pPr>
            <a:r>
              <a:rPr lang="en-GB" altLang="en-US" sz="1600">
                <a:latin typeface="Twinkl" panose="02000000000000000000" pitchFamily="2" charset="0"/>
              </a:rPr>
              <a:t>At Great Chesterford, we keep assessments very low key!</a:t>
            </a:r>
          </a:p>
          <a:p>
            <a:pPr marL="0" indent="0">
              <a:buFontTx/>
              <a:buNone/>
              <a:defRPr/>
            </a:pPr>
            <a:endParaRPr lang="en-US" altLang="en-US" sz="1600">
              <a:latin typeface="SassoonPrimaryInfant" pitchFamily="2" charset="0"/>
            </a:endParaRPr>
          </a:p>
        </p:txBody>
      </p:sp>
      <p:pic>
        <p:nvPicPr>
          <p:cNvPr id="3" name="Picture 2" descr="Focused elementary student writing at desk in classroom">
            <a:extLst>
              <a:ext uri="{FF2B5EF4-FFF2-40B4-BE49-F238E27FC236}">
                <a16:creationId xmlns:a16="http://schemas.microsoft.com/office/drawing/2014/main" id="{085008B8-A8D2-FA75-A9D7-4B1FA48211D3}"/>
              </a:ext>
            </a:extLst>
          </p:cNvPr>
          <p:cNvPicPr>
            <a:picLocks noChangeAspect="1"/>
          </p:cNvPicPr>
          <p:nvPr/>
        </p:nvPicPr>
        <p:blipFill rotWithShape="1">
          <a:blip r:embed="rId3">
            <a:extLst>
              <a:ext uri="{28A0092B-C50C-407E-A947-70E740481C1C}">
                <a14:useLocalDpi xmlns:a14="http://schemas.microsoft.com/office/drawing/2010/main" val="0"/>
              </a:ext>
            </a:extLst>
          </a:blip>
          <a:srcRect t="15203" b="2400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8BF4355-4882-464E-BD56-42461F9D8AE5}"/>
              </a:ext>
            </a:extLst>
          </p:cNvPr>
          <p:cNvSpPr>
            <a:spLocks noGrp="1" noChangeArrowheads="1"/>
          </p:cNvSpPr>
          <p:nvPr>
            <p:ph type="title"/>
          </p:nvPr>
        </p:nvSpPr>
        <p:spPr>
          <a:xfrm>
            <a:off x="685800" y="-6972"/>
            <a:ext cx="7772400" cy="1143000"/>
          </a:xfrm>
        </p:spPr>
        <p:txBody>
          <a:bodyPr/>
          <a:lstStyle/>
          <a:p>
            <a:r>
              <a:rPr lang="en-US" altLang="en-US" dirty="0">
                <a:solidFill>
                  <a:schemeClr val="hlink"/>
                </a:solidFill>
                <a:latin typeface="Twinkl" panose="02000000000000000000" pitchFamily="2" charset="0"/>
              </a:rPr>
              <a:t>Additional Information</a:t>
            </a:r>
            <a:endParaRPr lang="en-US" altLang="en-US" dirty="0">
              <a:latin typeface="Twinkl" panose="02000000000000000000" pitchFamily="2" charset="0"/>
            </a:endParaRPr>
          </a:p>
        </p:txBody>
      </p:sp>
      <p:sp>
        <p:nvSpPr>
          <p:cNvPr id="8195" name="Rectangle 3">
            <a:extLst>
              <a:ext uri="{FF2B5EF4-FFF2-40B4-BE49-F238E27FC236}">
                <a16:creationId xmlns:a16="http://schemas.microsoft.com/office/drawing/2014/main" id="{CC7C9C5B-5BF6-4FB6-A7B8-7E557FC69218}"/>
              </a:ext>
            </a:extLst>
          </p:cNvPr>
          <p:cNvSpPr>
            <a:spLocks noGrp="1" noChangeArrowheads="1"/>
          </p:cNvSpPr>
          <p:nvPr>
            <p:ph type="body" sz="half" idx="1"/>
          </p:nvPr>
        </p:nvSpPr>
        <p:spPr>
          <a:xfrm>
            <a:off x="355768" y="1139228"/>
            <a:ext cx="8464703" cy="5530132"/>
          </a:xfrm>
        </p:spPr>
        <p:txBody>
          <a:bodyPr/>
          <a:lstStyle/>
          <a:p>
            <a:pPr>
              <a:buFontTx/>
              <a:buNone/>
            </a:pPr>
            <a:r>
              <a:rPr lang="en-US" altLang="en-US" sz="2800" dirty="0">
                <a:latin typeface="Twinkl" panose="02000000000000000000" pitchFamily="2" charset="0"/>
              </a:rPr>
              <a:t>Please make sure your child -</a:t>
            </a:r>
          </a:p>
          <a:p>
            <a:r>
              <a:rPr lang="en-US" altLang="en-US" sz="2800" dirty="0">
                <a:latin typeface="Twinkl" panose="02000000000000000000" pitchFamily="2" charset="0"/>
              </a:rPr>
              <a:t>Returns their phonics reading book sharing book from the class library every Monday. </a:t>
            </a:r>
          </a:p>
          <a:p>
            <a:r>
              <a:rPr lang="en-US" altLang="en-US" sz="2800" dirty="0">
                <a:latin typeface="Twinkl" panose="02000000000000000000" pitchFamily="2" charset="0"/>
              </a:rPr>
              <a:t>Plastic wallets- for homework and school books</a:t>
            </a:r>
          </a:p>
          <a:p>
            <a:r>
              <a:rPr lang="en-GB" altLang="en-US" sz="2800" dirty="0">
                <a:latin typeface="Twinkl" panose="02000000000000000000" pitchFamily="2" charset="0"/>
              </a:rPr>
              <a:t>No jewellery in school. Long hair should be tied back.</a:t>
            </a:r>
          </a:p>
          <a:p>
            <a:r>
              <a:rPr lang="en-GB" altLang="en-US" sz="2800" dirty="0">
                <a:latin typeface="Twinkl" panose="02000000000000000000" pitchFamily="2" charset="0"/>
              </a:rPr>
              <a:t>Please name everything you possibly can! This includes uniform, coats, hats, scarves, gloves, wellies and water bottles.</a:t>
            </a:r>
          </a:p>
          <a:p>
            <a:r>
              <a:rPr lang="en-GB" altLang="en-US" sz="2800" dirty="0">
                <a:latin typeface="Twinkl" panose="02000000000000000000" pitchFamily="2" charset="0"/>
              </a:rPr>
              <a:t>Show and Tell</a:t>
            </a:r>
          </a:p>
          <a:p>
            <a:pPr>
              <a:buFontTx/>
              <a:buNone/>
            </a:pPr>
            <a:endParaRPr lang="en-GB" altLang="en-US" sz="2800" dirty="0">
              <a:latin typeface="Comic Sans MS" panose="030F0702030302020204" pitchFamily="66" charset="0"/>
            </a:endParaRPr>
          </a:p>
          <a:p>
            <a:pPr>
              <a:buFontTx/>
              <a:buNone/>
            </a:pPr>
            <a:endParaRPr lang="en-US" altLang="en-US" sz="2800" dirty="0">
              <a:latin typeface="Comic Sans MS" panose="030F0702030302020204" pitchFamily="66" charset="0"/>
            </a:endParaRPr>
          </a:p>
          <a:p>
            <a:pPr>
              <a:buFontTx/>
              <a:buNone/>
            </a:pPr>
            <a:endParaRPr lang="en-US" altLang="en-US" sz="2800" dirty="0">
              <a:latin typeface="Comic Sans MS" panose="030F0702030302020204" pitchFamily="66" charset="0"/>
            </a:endParaRPr>
          </a:p>
          <a:p>
            <a:pPr>
              <a:buFontTx/>
              <a:buNone/>
            </a:pPr>
            <a:endParaRPr lang="en-US" altLang="en-US" sz="28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useBgFill="1">
        <p:nvSpPr>
          <p:cNvPr id="15412" name="Rectangle 15393">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3" name="Freeform: Shape 15395">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2" name="Rectangle 2">
            <a:extLst>
              <a:ext uri="{FF2B5EF4-FFF2-40B4-BE49-F238E27FC236}">
                <a16:creationId xmlns:a16="http://schemas.microsoft.com/office/drawing/2014/main" id="{AAA2AA5E-64FB-4E1B-9202-84649FB73214}"/>
              </a:ext>
            </a:extLst>
          </p:cNvPr>
          <p:cNvSpPr>
            <a:spLocks noGrp="1" noChangeArrowheads="1"/>
          </p:cNvSpPr>
          <p:nvPr>
            <p:ph type="title"/>
          </p:nvPr>
        </p:nvSpPr>
        <p:spPr>
          <a:xfrm>
            <a:off x="852777" y="548640"/>
            <a:ext cx="7157553" cy="1188720"/>
          </a:xfrm>
        </p:spPr>
        <p:txBody>
          <a:bodyPr>
            <a:normAutofit/>
          </a:bodyPr>
          <a:lstStyle/>
          <a:p>
            <a:r>
              <a:rPr lang="en-US" altLang="en-US" dirty="0">
                <a:solidFill>
                  <a:schemeClr val="tx1">
                    <a:lumMod val="85000"/>
                    <a:lumOff val="15000"/>
                  </a:schemeClr>
                </a:solidFill>
                <a:latin typeface="Twinkl" panose="02000000000000000000" pitchFamily="2" charset="0"/>
              </a:rPr>
              <a:t>Parental Information</a:t>
            </a:r>
          </a:p>
        </p:txBody>
      </p:sp>
      <p:sp>
        <p:nvSpPr>
          <p:cNvPr id="13315" name="Rectangle 3">
            <a:extLst>
              <a:ext uri="{FF2B5EF4-FFF2-40B4-BE49-F238E27FC236}">
                <a16:creationId xmlns:a16="http://schemas.microsoft.com/office/drawing/2014/main" id="{58D2CD3B-7EDB-4BBB-97A6-BE35FE02DB26}"/>
              </a:ext>
            </a:extLst>
          </p:cNvPr>
          <p:cNvSpPr>
            <a:spLocks noGrp="1" noChangeArrowheads="1"/>
          </p:cNvSpPr>
          <p:nvPr>
            <p:ph idx="1"/>
          </p:nvPr>
        </p:nvSpPr>
        <p:spPr>
          <a:xfrm>
            <a:off x="467544" y="2285997"/>
            <a:ext cx="8352928" cy="4023364"/>
          </a:xfrm>
        </p:spPr>
        <p:txBody>
          <a:bodyPr anchor="ctr">
            <a:normAutofit/>
          </a:bodyPr>
          <a:lstStyle/>
          <a:p>
            <a:r>
              <a:rPr lang="en-GB" altLang="en-US" sz="2000" dirty="0">
                <a:solidFill>
                  <a:schemeClr val="tx1">
                    <a:lumMod val="85000"/>
                    <a:lumOff val="15000"/>
                  </a:schemeClr>
                </a:solidFill>
                <a:latin typeface="Twinkl" panose="02000000000000000000" pitchFamily="2" charset="0"/>
              </a:rPr>
              <a:t>Accurate medical information.</a:t>
            </a:r>
          </a:p>
          <a:p>
            <a:r>
              <a:rPr lang="en-GB" altLang="en-US" sz="2000" dirty="0">
                <a:solidFill>
                  <a:schemeClr val="tx1">
                    <a:lumMod val="85000"/>
                    <a:lumOff val="15000"/>
                  </a:schemeClr>
                </a:solidFill>
                <a:latin typeface="Twinkl" panose="02000000000000000000" pitchFamily="2" charset="0"/>
              </a:rPr>
              <a:t>Medical policy – no medicines administered without a medical form.</a:t>
            </a:r>
          </a:p>
          <a:p>
            <a:r>
              <a:rPr lang="en-GB" altLang="en-US" sz="2000" dirty="0">
                <a:solidFill>
                  <a:schemeClr val="tx1">
                    <a:lumMod val="85000"/>
                    <a:lumOff val="15000"/>
                  </a:schemeClr>
                </a:solidFill>
                <a:latin typeface="Twinkl" panose="02000000000000000000" pitchFamily="2" charset="0"/>
              </a:rPr>
              <a:t>Injuries/illness that mean no PE require a letter please.</a:t>
            </a:r>
          </a:p>
          <a:p>
            <a:r>
              <a:rPr lang="en-GB" altLang="en-US" sz="2000" dirty="0">
                <a:solidFill>
                  <a:schemeClr val="tx1">
                    <a:lumMod val="85000"/>
                    <a:lumOff val="15000"/>
                  </a:schemeClr>
                </a:solidFill>
                <a:latin typeface="Twinkl" panose="02000000000000000000" pitchFamily="2" charset="0"/>
              </a:rPr>
              <a:t>School arrival between 8:45 and 08:55.  If your child arrives after this time, it will be recorded as an unauthorised absence.</a:t>
            </a:r>
          </a:p>
          <a:p>
            <a:r>
              <a:rPr lang="en-GB" altLang="en-US" sz="2000" dirty="0">
                <a:solidFill>
                  <a:schemeClr val="tx1">
                    <a:lumMod val="85000"/>
                    <a:lumOff val="15000"/>
                  </a:schemeClr>
                </a:solidFill>
                <a:latin typeface="Twinkl" panose="02000000000000000000" pitchFamily="2" charset="0"/>
              </a:rPr>
              <a:t>Please contact the office if your child is unwell and avoid holidays in term time please.</a:t>
            </a:r>
          </a:p>
          <a:p>
            <a:r>
              <a:rPr lang="en-GB" altLang="en-US" sz="2000" dirty="0">
                <a:solidFill>
                  <a:schemeClr val="tx1">
                    <a:lumMod val="85000"/>
                    <a:lumOff val="15000"/>
                  </a:schemeClr>
                </a:solidFill>
                <a:latin typeface="Twinkl" panose="02000000000000000000" pitchFamily="2" charset="0"/>
              </a:rPr>
              <a:t>Please view the website and read the school newsletter for further updates and to share successes.</a:t>
            </a:r>
          </a:p>
          <a:p>
            <a:r>
              <a:rPr lang="en-GB" altLang="en-US" sz="2000" dirty="0">
                <a:solidFill>
                  <a:schemeClr val="tx1">
                    <a:lumMod val="85000"/>
                    <a:lumOff val="15000"/>
                  </a:schemeClr>
                </a:solidFill>
                <a:latin typeface="Twinkl" panose="02000000000000000000" pitchFamily="2" charset="0"/>
              </a:rPr>
              <a:t>Please let the school know about after school arrangements</a:t>
            </a:r>
          </a:p>
        </p:txBody>
      </p:sp>
      <p:sp>
        <p:nvSpPr>
          <p:cNvPr id="15414" name="Freeform: Shape 15397">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Exclamation mark with solid fill">
            <a:extLst>
              <a:ext uri="{FF2B5EF4-FFF2-40B4-BE49-F238E27FC236}">
                <a16:creationId xmlns:a16="http://schemas.microsoft.com/office/drawing/2014/main" id="{1DDD87FD-7815-E660-FDDC-2EE1EAAC2D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588" y="280505"/>
            <a:ext cx="914400" cy="914400"/>
          </a:xfrm>
          <a:prstGeom prst="rect">
            <a:avLst/>
          </a:prstGeom>
        </p:spPr>
      </p:pic>
      <p:pic>
        <p:nvPicPr>
          <p:cNvPr id="4" name="Graphic 3" descr="Exclamation mark with solid fill">
            <a:extLst>
              <a:ext uri="{FF2B5EF4-FFF2-40B4-BE49-F238E27FC236}">
                <a16:creationId xmlns:a16="http://schemas.microsoft.com/office/drawing/2014/main" id="{5F0F91E7-A424-79F9-4DE5-EC37686DE8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0850" y="22514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8BCC36F-4785-41A0-811F-674E08924EAC}"/>
              </a:ext>
            </a:extLst>
          </p:cNvPr>
          <p:cNvSpPr>
            <a:spLocks noGrp="1" noChangeArrowheads="1"/>
          </p:cNvSpPr>
          <p:nvPr>
            <p:ph type="title"/>
          </p:nvPr>
        </p:nvSpPr>
        <p:spPr/>
        <p:txBody>
          <a:bodyPr/>
          <a:lstStyle/>
          <a:p>
            <a:r>
              <a:rPr lang="en-US" altLang="en-US" dirty="0">
                <a:solidFill>
                  <a:schemeClr val="hlink"/>
                </a:solidFill>
                <a:latin typeface="Twinkl" panose="02000000000000000000" pitchFamily="2" charset="0"/>
              </a:rPr>
              <a:t>Keep in touch</a:t>
            </a:r>
            <a:endParaRPr lang="en-US" altLang="en-US" dirty="0">
              <a:latin typeface="Twinkl" panose="02000000000000000000" pitchFamily="2" charset="0"/>
            </a:endParaRPr>
          </a:p>
        </p:txBody>
      </p:sp>
      <p:sp>
        <p:nvSpPr>
          <p:cNvPr id="9219" name="Rectangle 3">
            <a:extLst>
              <a:ext uri="{FF2B5EF4-FFF2-40B4-BE49-F238E27FC236}">
                <a16:creationId xmlns:a16="http://schemas.microsoft.com/office/drawing/2014/main" id="{6A816AB9-406A-4C70-8489-B475E086DF8F}"/>
              </a:ext>
            </a:extLst>
          </p:cNvPr>
          <p:cNvSpPr>
            <a:spLocks noGrp="1" noChangeArrowheads="1"/>
          </p:cNvSpPr>
          <p:nvPr>
            <p:ph idx="1"/>
          </p:nvPr>
        </p:nvSpPr>
        <p:spPr>
          <a:xfrm>
            <a:off x="658178" y="1916832"/>
            <a:ext cx="7772400" cy="4114800"/>
          </a:xfrm>
        </p:spPr>
        <p:txBody>
          <a:bodyPr/>
          <a:lstStyle/>
          <a:p>
            <a:pPr>
              <a:buFontTx/>
              <a:buNone/>
            </a:pPr>
            <a:endParaRPr lang="en-US" altLang="en-US" dirty="0">
              <a:latin typeface="Comic Sans MS" panose="030F0702030302020204" pitchFamily="66" charset="0"/>
            </a:endParaRPr>
          </a:p>
          <a:p>
            <a:pPr algn="ctr">
              <a:buFontTx/>
              <a:buNone/>
            </a:pPr>
            <a:r>
              <a:rPr lang="en-US" altLang="en-US" dirty="0">
                <a:latin typeface="Twinkl" panose="02000000000000000000" pitchFamily="2" charset="0"/>
              </a:rPr>
              <a:t>Please let us know if you have any questions or if there is anything you think we need to know over the course of the year.</a:t>
            </a:r>
          </a:p>
          <a:p>
            <a:pPr>
              <a:buFontTx/>
              <a:buNone/>
            </a:pPr>
            <a:endParaRPr lang="en-US" altLang="en-US" dirty="0">
              <a:latin typeface="SassoonPrimaryInfant" pitchFamily="2" charset="0"/>
            </a:endParaRPr>
          </a:p>
        </p:txBody>
      </p:sp>
      <p:pic>
        <p:nvPicPr>
          <p:cNvPr id="16388" name="Picture 4" descr="SMILER">
            <a:extLst>
              <a:ext uri="{FF2B5EF4-FFF2-40B4-BE49-F238E27FC236}">
                <a16:creationId xmlns:a16="http://schemas.microsoft.com/office/drawing/2014/main" id="{BEE742AD-AD80-46B0-976D-93C3F1633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4724400"/>
            <a:ext cx="14128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95B406D-F774-4D05-8AE3-917388042E40}"/>
              </a:ext>
            </a:extLst>
          </p:cNvPr>
          <p:cNvSpPr>
            <a:spLocks noGrp="1" noChangeArrowheads="1"/>
          </p:cNvSpPr>
          <p:nvPr>
            <p:ph type="title"/>
          </p:nvPr>
        </p:nvSpPr>
        <p:spPr>
          <a:xfrm>
            <a:off x="649796" y="8942"/>
            <a:ext cx="7772400" cy="1143000"/>
          </a:xfrm>
        </p:spPr>
        <p:txBody>
          <a:bodyPr/>
          <a:lstStyle/>
          <a:p>
            <a:r>
              <a:rPr lang="en-US" altLang="en-US" dirty="0">
                <a:solidFill>
                  <a:schemeClr val="hlink"/>
                </a:solidFill>
                <a:latin typeface="Twinkl" panose="02000000000000000000" pitchFamily="2" charset="0"/>
              </a:rPr>
              <a:t>Meet the Teaching Team</a:t>
            </a:r>
            <a:endParaRPr lang="en-US" altLang="en-US" dirty="0">
              <a:latin typeface="Twinkl" panose="02000000000000000000" pitchFamily="2" charset="0"/>
            </a:endParaRPr>
          </a:p>
        </p:txBody>
      </p:sp>
      <p:sp>
        <p:nvSpPr>
          <p:cNvPr id="7171" name="Rectangle 3">
            <a:extLst>
              <a:ext uri="{FF2B5EF4-FFF2-40B4-BE49-F238E27FC236}">
                <a16:creationId xmlns:a16="http://schemas.microsoft.com/office/drawing/2014/main" id="{9A3AC7F9-5B17-4A41-860C-DD8792911F29}"/>
              </a:ext>
            </a:extLst>
          </p:cNvPr>
          <p:cNvSpPr>
            <a:spLocks noGrp="1" noChangeArrowheads="1"/>
          </p:cNvSpPr>
          <p:nvPr>
            <p:ph idx="1"/>
          </p:nvPr>
        </p:nvSpPr>
        <p:spPr>
          <a:xfrm>
            <a:off x="215516" y="1332655"/>
            <a:ext cx="8712968" cy="4114800"/>
          </a:xfrm>
        </p:spPr>
        <p:txBody>
          <a:bodyPr/>
          <a:lstStyle/>
          <a:p>
            <a:pPr marL="0" indent="0">
              <a:buNone/>
              <a:defRPr/>
            </a:pPr>
            <a:r>
              <a:rPr lang="en-US" altLang="en-US" b="1" dirty="0">
                <a:latin typeface="Twinkl" panose="02000000000000000000" pitchFamily="2" charset="0"/>
              </a:rPr>
              <a:t>Class teachers </a:t>
            </a:r>
            <a:r>
              <a:rPr lang="en-US" altLang="en-US" dirty="0">
                <a:latin typeface="Twinkl" panose="02000000000000000000" pitchFamily="2" charset="0"/>
              </a:rPr>
              <a:t>– </a:t>
            </a:r>
          </a:p>
          <a:p>
            <a:pPr marL="0" indent="0">
              <a:buNone/>
              <a:defRPr/>
            </a:pPr>
            <a:r>
              <a:rPr lang="en-US" altLang="en-US" dirty="0">
                <a:latin typeface="Twinkl" panose="02000000000000000000" pitchFamily="2" charset="0"/>
              </a:rPr>
              <a:t>Mrs Lincoln (Monday and Tuesday morning) </a:t>
            </a:r>
          </a:p>
          <a:p>
            <a:pPr marL="0" indent="0">
              <a:buNone/>
              <a:defRPr/>
            </a:pPr>
            <a:r>
              <a:rPr lang="en-US" altLang="en-US" dirty="0">
                <a:latin typeface="Twinkl" panose="02000000000000000000" pitchFamily="2" charset="0"/>
              </a:rPr>
              <a:t>Mrs Gent (Tuesday afternoon onwards)</a:t>
            </a:r>
          </a:p>
          <a:p>
            <a:pPr marL="0" indent="0">
              <a:buNone/>
              <a:defRPr/>
            </a:pPr>
            <a:endParaRPr lang="en-US" altLang="en-US" dirty="0">
              <a:latin typeface="Twinkl" panose="02000000000000000000" pitchFamily="2" charset="0"/>
            </a:endParaRPr>
          </a:p>
          <a:p>
            <a:pPr marL="0" indent="0">
              <a:buNone/>
              <a:defRPr/>
            </a:pPr>
            <a:r>
              <a:rPr lang="en-US" altLang="en-US" b="1" dirty="0">
                <a:latin typeface="Twinkl" panose="02000000000000000000" pitchFamily="2" charset="0"/>
              </a:rPr>
              <a:t>Class support staff </a:t>
            </a:r>
            <a:r>
              <a:rPr lang="en-US" altLang="en-US" dirty="0">
                <a:latin typeface="Twinkl" panose="02000000000000000000" pitchFamily="2" charset="0"/>
              </a:rPr>
              <a:t>– </a:t>
            </a:r>
          </a:p>
          <a:p>
            <a:pPr marL="0" indent="0">
              <a:buNone/>
              <a:defRPr/>
            </a:pPr>
            <a:r>
              <a:rPr lang="en-US" altLang="en-US" dirty="0">
                <a:latin typeface="Twinkl" panose="02000000000000000000" pitchFamily="2" charset="0"/>
              </a:rPr>
              <a:t>Mrs Gascoyne and Mrs </a:t>
            </a:r>
            <a:r>
              <a:rPr lang="en-US" altLang="en-US" dirty="0" err="1">
                <a:latin typeface="Twinkl" panose="02000000000000000000" pitchFamily="2" charset="0"/>
              </a:rPr>
              <a:t>Vandrau</a:t>
            </a:r>
            <a:endParaRPr lang="en-US" altLang="en-US" dirty="0">
              <a:latin typeface="Twinkl" panose="02000000000000000000" pitchFamily="2" charset="0"/>
            </a:endParaRPr>
          </a:p>
        </p:txBody>
      </p:sp>
      <p:graphicFrame>
        <p:nvGraphicFramePr>
          <p:cNvPr id="4100" name="Object 4">
            <a:extLst>
              <a:ext uri="{FF2B5EF4-FFF2-40B4-BE49-F238E27FC236}">
                <a16:creationId xmlns:a16="http://schemas.microsoft.com/office/drawing/2014/main" id="{11ADDA8B-57B5-4791-80C7-0B9D51BF29E4}"/>
              </a:ext>
            </a:extLst>
          </p:cNvPr>
          <p:cNvGraphicFramePr>
            <a:graphicFrameLocks noChangeAspect="1"/>
          </p:cNvGraphicFramePr>
          <p:nvPr>
            <p:extLst>
              <p:ext uri="{D42A27DB-BD31-4B8C-83A1-F6EECF244321}">
                <p14:modId xmlns:p14="http://schemas.microsoft.com/office/powerpoint/2010/main" val="3722709230"/>
              </p:ext>
            </p:extLst>
          </p:nvPr>
        </p:nvGraphicFramePr>
        <p:xfrm>
          <a:off x="3131840" y="5628168"/>
          <a:ext cx="2650157" cy="1128125"/>
        </p:xfrm>
        <a:graphic>
          <a:graphicData uri="http://schemas.openxmlformats.org/presentationml/2006/ole">
            <mc:AlternateContent xmlns:mc="http://schemas.openxmlformats.org/markup-compatibility/2006">
              <mc:Choice xmlns:v="urn:schemas-microsoft-com:vml" Requires="v">
                <p:oleObj name="Clip" r:id="rId4" imgW="3139135" imgH="1337767" progId="MS_ClipArt_Gallery.2">
                  <p:embed/>
                </p:oleObj>
              </mc:Choice>
              <mc:Fallback>
                <p:oleObj name="Clip" r:id="rId4" imgW="3139135" imgH="1337767" progId="MS_ClipArt_Gallery.2">
                  <p:embed/>
                  <p:pic>
                    <p:nvPicPr>
                      <p:cNvPr id="4100" name="Object 4">
                        <a:extLst>
                          <a:ext uri="{FF2B5EF4-FFF2-40B4-BE49-F238E27FC236}">
                            <a16:creationId xmlns:a16="http://schemas.microsoft.com/office/drawing/2014/main" id="{11ADDA8B-57B5-4791-80C7-0B9D51BF2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5628168"/>
                        <a:ext cx="2650157" cy="112812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C121-A0AA-4E4E-9501-7A43FB521EB4}"/>
              </a:ext>
            </a:extLst>
          </p:cNvPr>
          <p:cNvSpPr>
            <a:spLocks noGrp="1"/>
          </p:cNvSpPr>
          <p:nvPr>
            <p:ph type="title"/>
          </p:nvPr>
        </p:nvSpPr>
        <p:spPr>
          <a:xfrm>
            <a:off x="685800" y="0"/>
            <a:ext cx="7772400" cy="1143000"/>
          </a:xfrm>
        </p:spPr>
        <p:txBody>
          <a:bodyPr/>
          <a:lstStyle/>
          <a:p>
            <a:r>
              <a:rPr lang="en-GB" dirty="0">
                <a:solidFill>
                  <a:srgbClr val="1D02BE"/>
                </a:solidFill>
                <a:latin typeface="Twinkl" panose="02000000000000000000" pitchFamily="2" charset="0"/>
              </a:rPr>
              <a:t>Curriculum</a:t>
            </a:r>
          </a:p>
        </p:txBody>
      </p:sp>
      <p:sp>
        <p:nvSpPr>
          <p:cNvPr id="4" name="Rectangle 3">
            <a:extLst>
              <a:ext uri="{FF2B5EF4-FFF2-40B4-BE49-F238E27FC236}">
                <a16:creationId xmlns:a16="http://schemas.microsoft.com/office/drawing/2014/main" id="{153A5AC5-5048-4BC8-BD2A-27E8282E7804}"/>
              </a:ext>
            </a:extLst>
          </p:cNvPr>
          <p:cNvSpPr txBox="1">
            <a:spLocks noChangeArrowheads="1"/>
          </p:cNvSpPr>
          <p:nvPr/>
        </p:nvSpPr>
        <p:spPr bwMode="auto">
          <a:xfrm>
            <a:off x="280966" y="1319931"/>
            <a:ext cx="856895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US" altLang="en-US" kern="0" dirty="0">
                <a:latin typeface="Twinkl" panose="02000000000000000000" pitchFamily="2" charset="0"/>
              </a:rPr>
              <a:t>Termly topics:</a:t>
            </a:r>
          </a:p>
          <a:p>
            <a:pPr marL="0" indent="0">
              <a:buFontTx/>
              <a:buNone/>
              <a:defRPr/>
            </a:pPr>
            <a:endParaRPr lang="en-US" altLang="en-US" kern="0" dirty="0">
              <a:latin typeface="Twinkl" panose="02000000000000000000" pitchFamily="2" charset="0"/>
            </a:endParaRPr>
          </a:p>
          <a:p>
            <a:pPr marL="0" indent="0">
              <a:buFontTx/>
              <a:buNone/>
              <a:defRPr/>
            </a:pPr>
            <a:r>
              <a:rPr lang="en-US" altLang="en-US" b="1" kern="0" dirty="0">
                <a:latin typeface="Twinkl" panose="02000000000000000000" pitchFamily="2" charset="0"/>
              </a:rPr>
              <a:t>Autumn Term – </a:t>
            </a:r>
            <a:r>
              <a:rPr lang="en-US" altLang="en-US" kern="0" dirty="0">
                <a:latin typeface="Twinkl" panose="02000000000000000000" pitchFamily="2" charset="0"/>
              </a:rPr>
              <a:t>Light and Fire</a:t>
            </a:r>
          </a:p>
          <a:p>
            <a:pPr marL="0" indent="0">
              <a:buFontTx/>
              <a:buNone/>
              <a:defRPr/>
            </a:pPr>
            <a:endParaRPr lang="en-US" altLang="en-US" kern="0" dirty="0">
              <a:latin typeface="Twinkl" panose="02000000000000000000" pitchFamily="2" charset="0"/>
            </a:endParaRPr>
          </a:p>
          <a:p>
            <a:pPr marL="0" indent="0">
              <a:buFontTx/>
              <a:buNone/>
              <a:defRPr/>
            </a:pPr>
            <a:r>
              <a:rPr lang="en-US" altLang="en-US" b="1" kern="0" dirty="0">
                <a:latin typeface="Twinkl" panose="02000000000000000000" pitchFamily="2" charset="0"/>
              </a:rPr>
              <a:t>Spring Term – </a:t>
            </a:r>
            <a:r>
              <a:rPr lang="en-US" altLang="en-US" kern="0" dirty="0">
                <a:latin typeface="Twinkl" panose="02000000000000000000" pitchFamily="2" charset="0"/>
              </a:rPr>
              <a:t>Healthy Living</a:t>
            </a:r>
          </a:p>
          <a:p>
            <a:pPr marL="0" indent="0">
              <a:buFontTx/>
              <a:buNone/>
              <a:defRPr/>
            </a:pPr>
            <a:endParaRPr lang="en-US" altLang="en-US" b="1" kern="0" dirty="0">
              <a:latin typeface="Twinkl" panose="02000000000000000000" pitchFamily="2" charset="0"/>
            </a:endParaRPr>
          </a:p>
          <a:p>
            <a:pPr marL="0" indent="0">
              <a:buFontTx/>
              <a:buNone/>
              <a:defRPr/>
            </a:pPr>
            <a:r>
              <a:rPr lang="en-US" altLang="en-US" b="1" kern="0" dirty="0">
                <a:latin typeface="Twinkl" panose="02000000000000000000" pitchFamily="2" charset="0"/>
              </a:rPr>
              <a:t>Summer Term – </a:t>
            </a:r>
            <a:r>
              <a:rPr lang="en-US" altLang="en-US" kern="0" dirty="0">
                <a:latin typeface="Twinkl" panose="02000000000000000000" pitchFamily="2" charset="0"/>
              </a:rPr>
              <a:t>At the Seaside</a:t>
            </a:r>
          </a:p>
        </p:txBody>
      </p:sp>
      <p:pic>
        <p:nvPicPr>
          <p:cNvPr id="5" name="Picture 4" descr="Stack of multicolored books">
            <a:extLst>
              <a:ext uri="{FF2B5EF4-FFF2-40B4-BE49-F238E27FC236}">
                <a16:creationId xmlns:a16="http://schemas.microsoft.com/office/drawing/2014/main" id="{F26AC06E-3A88-C3E8-BCBE-4BDD8D3EC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415" y="200322"/>
            <a:ext cx="2627784" cy="1031143"/>
          </a:xfrm>
          <a:prstGeom prst="rect">
            <a:avLst/>
          </a:prstGeom>
        </p:spPr>
      </p:pic>
    </p:spTree>
    <p:extLst>
      <p:ext uri="{BB962C8B-B14F-4D97-AF65-F5344CB8AC3E}">
        <p14:creationId xmlns:p14="http://schemas.microsoft.com/office/powerpoint/2010/main" val="21532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C121-A0AA-4E4E-9501-7A43FB521EB4}"/>
              </a:ext>
            </a:extLst>
          </p:cNvPr>
          <p:cNvSpPr>
            <a:spLocks noGrp="1"/>
          </p:cNvSpPr>
          <p:nvPr>
            <p:ph type="title"/>
          </p:nvPr>
        </p:nvSpPr>
        <p:spPr>
          <a:xfrm>
            <a:off x="2286000" y="0"/>
            <a:ext cx="3798168" cy="1143000"/>
          </a:xfrm>
        </p:spPr>
        <p:txBody>
          <a:bodyPr/>
          <a:lstStyle/>
          <a:p>
            <a:r>
              <a:rPr lang="en-GB" dirty="0">
                <a:solidFill>
                  <a:srgbClr val="1D02BE"/>
                </a:solidFill>
                <a:latin typeface="Twinkl" panose="02000000000000000000" pitchFamily="2" charset="0"/>
              </a:rPr>
              <a:t>Curriculum</a:t>
            </a:r>
          </a:p>
        </p:txBody>
      </p:sp>
      <p:sp>
        <p:nvSpPr>
          <p:cNvPr id="4" name="Rectangle 3">
            <a:extLst>
              <a:ext uri="{FF2B5EF4-FFF2-40B4-BE49-F238E27FC236}">
                <a16:creationId xmlns:a16="http://schemas.microsoft.com/office/drawing/2014/main" id="{153A5AC5-5048-4BC8-BD2A-27E8282E7804}"/>
              </a:ext>
            </a:extLst>
          </p:cNvPr>
          <p:cNvSpPr txBox="1">
            <a:spLocks noChangeArrowheads="1"/>
          </p:cNvSpPr>
          <p:nvPr/>
        </p:nvSpPr>
        <p:spPr bwMode="auto">
          <a:xfrm>
            <a:off x="280966" y="1319931"/>
            <a:ext cx="856895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US" altLang="en-US" kern="0" dirty="0">
                <a:latin typeface="Twinkl" panose="02000000000000000000" pitchFamily="2" charset="0"/>
              </a:rPr>
              <a:t>Daily English and </a:t>
            </a:r>
            <a:r>
              <a:rPr lang="en-US" altLang="en-US" kern="0" dirty="0" err="1">
                <a:latin typeface="Twinkl" panose="02000000000000000000" pitchFamily="2" charset="0"/>
              </a:rPr>
              <a:t>Maths</a:t>
            </a:r>
            <a:r>
              <a:rPr lang="en-US" altLang="en-US" kern="0" dirty="0">
                <a:latin typeface="Twinkl" panose="02000000000000000000" pitchFamily="2" charset="0"/>
              </a:rPr>
              <a:t> lessons.</a:t>
            </a:r>
          </a:p>
          <a:p>
            <a:pPr marL="0" indent="0">
              <a:buFontTx/>
              <a:buNone/>
              <a:defRPr/>
            </a:pPr>
            <a:endParaRPr lang="en-US" altLang="en-US" kern="0" dirty="0">
              <a:latin typeface="Twinkl" panose="02000000000000000000" pitchFamily="2" charset="0"/>
            </a:endParaRPr>
          </a:p>
          <a:p>
            <a:pPr marL="0" indent="0">
              <a:buFontTx/>
              <a:buNone/>
              <a:defRPr/>
            </a:pPr>
            <a:r>
              <a:rPr lang="en-US" altLang="en-US" kern="0" dirty="0">
                <a:latin typeface="Twinkl" panose="02000000000000000000" pitchFamily="2" charset="0"/>
              </a:rPr>
              <a:t>Daily Little Wandle phonics sessions for the whole class initially. Once completed, these sessions will focus on spelling, punctuation and grammar work.</a:t>
            </a:r>
          </a:p>
          <a:p>
            <a:pPr marL="0" indent="0">
              <a:buFontTx/>
              <a:buNone/>
              <a:defRPr/>
            </a:pPr>
            <a:endParaRPr lang="en-US" altLang="en-US" kern="0" dirty="0">
              <a:latin typeface="Twinkl" panose="02000000000000000000" pitchFamily="2" charset="0"/>
            </a:endParaRPr>
          </a:p>
          <a:p>
            <a:pPr marL="0" indent="0">
              <a:buFontTx/>
              <a:buNone/>
              <a:defRPr/>
            </a:pPr>
            <a:r>
              <a:rPr lang="en-US" altLang="en-US" kern="0" dirty="0">
                <a:latin typeface="Twinkl" panose="02000000000000000000" pitchFamily="2" charset="0"/>
              </a:rPr>
              <a:t>Group reading sessions with an adult will continue three times a week. </a:t>
            </a:r>
          </a:p>
          <a:p>
            <a:pPr marL="0" indent="0">
              <a:buFontTx/>
              <a:buNone/>
              <a:defRPr/>
            </a:pPr>
            <a:endParaRPr lang="en-US" altLang="en-US" kern="0" dirty="0">
              <a:latin typeface="SassoonPrimaryInfant" pitchFamily="2" charset="0"/>
            </a:endParaRPr>
          </a:p>
        </p:txBody>
      </p:sp>
      <p:pic>
        <p:nvPicPr>
          <p:cNvPr id="1026" name="Picture 2" descr="Maths - Shapes Display Cut Outs (teacher made) - Twinkl">
            <a:extLst>
              <a:ext uri="{FF2B5EF4-FFF2-40B4-BE49-F238E27FC236}">
                <a16:creationId xmlns:a16="http://schemas.microsoft.com/office/drawing/2014/main" id="{9E706DA0-442F-0F72-CA0D-23938F7E5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286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glish Title Lettering (teacher made) - Twinkl">
            <a:extLst>
              <a:ext uri="{FF2B5EF4-FFF2-40B4-BE49-F238E27FC236}">
                <a16:creationId xmlns:a16="http://schemas.microsoft.com/office/drawing/2014/main" id="{766A1B74-78EB-64C7-E6AB-DF56C1ACF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38452"/>
            <a:ext cx="2812926" cy="140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4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B1DF402-273D-47BC-AD82-A0A86944D451}"/>
              </a:ext>
            </a:extLst>
          </p:cNvPr>
          <p:cNvSpPr>
            <a:spLocks noGrp="1" noChangeArrowheads="1"/>
          </p:cNvSpPr>
          <p:nvPr>
            <p:ph type="title"/>
          </p:nvPr>
        </p:nvSpPr>
        <p:spPr/>
        <p:txBody>
          <a:bodyPr/>
          <a:lstStyle/>
          <a:p>
            <a:r>
              <a:rPr lang="en-US" altLang="en-US" dirty="0">
                <a:solidFill>
                  <a:schemeClr val="hlink"/>
                </a:solidFill>
                <a:latin typeface="Twinkl" panose="02000000000000000000" pitchFamily="2" charset="0"/>
              </a:rPr>
              <a:t>PE</a:t>
            </a:r>
            <a:endParaRPr lang="en-US" altLang="en-US" dirty="0">
              <a:latin typeface="Twinkl" panose="02000000000000000000" pitchFamily="2" charset="0"/>
            </a:endParaRPr>
          </a:p>
        </p:txBody>
      </p:sp>
      <p:sp>
        <p:nvSpPr>
          <p:cNvPr id="2" name="Rectangle 3">
            <a:extLst>
              <a:ext uri="{FF2B5EF4-FFF2-40B4-BE49-F238E27FC236}">
                <a16:creationId xmlns:a16="http://schemas.microsoft.com/office/drawing/2014/main" id="{A52B2F94-7062-4516-8AAC-987A92593F23}"/>
              </a:ext>
            </a:extLst>
          </p:cNvPr>
          <p:cNvSpPr>
            <a:spLocks noGrp="1" noChangeArrowheads="1"/>
          </p:cNvSpPr>
          <p:nvPr>
            <p:ph idx="1"/>
          </p:nvPr>
        </p:nvSpPr>
        <p:spPr>
          <a:xfrm>
            <a:off x="323528" y="2276872"/>
            <a:ext cx="8350250" cy="4256087"/>
          </a:xfrm>
        </p:spPr>
        <p:txBody>
          <a:bodyPr/>
          <a:lstStyle/>
          <a:p>
            <a:pPr marL="0" indent="0">
              <a:buNone/>
            </a:pPr>
            <a:r>
              <a:rPr lang="en-US" altLang="en-US" dirty="0">
                <a:latin typeface="Twinkl" panose="02000000000000000000" pitchFamily="2" charset="0"/>
              </a:rPr>
              <a:t>PE will normally take place on a …</a:t>
            </a:r>
          </a:p>
          <a:p>
            <a:pPr marL="0" indent="0" algn="ctr">
              <a:buNone/>
            </a:pPr>
            <a:endParaRPr lang="en-US" altLang="en-US" b="1" dirty="0">
              <a:highlight>
                <a:srgbClr val="FFFF00"/>
              </a:highlight>
              <a:latin typeface="Twinkl" panose="02000000000000000000" pitchFamily="2" charset="0"/>
            </a:endParaRPr>
          </a:p>
          <a:p>
            <a:pPr marL="0" indent="0" algn="ctr">
              <a:buNone/>
            </a:pPr>
            <a:r>
              <a:rPr lang="en-US" altLang="en-US" b="1" dirty="0">
                <a:highlight>
                  <a:srgbClr val="FFFF00"/>
                </a:highlight>
                <a:latin typeface="Twinkl" panose="02000000000000000000" pitchFamily="2" charset="0"/>
              </a:rPr>
              <a:t>Wednesday</a:t>
            </a:r>
            <a:r>
              <a:rPr lang="en-US" altLang="en-US" dirty="0">
                <a:latin typeface="Twinkl" panose="02000000000000000000" pitchFamily="2" charset="0"/>
              </a:rPr>
              <a:t> and a </a:t>
            </a:r>
            <a:r>
              <a:rPr lang="en-US" altLang="en-US" b="1" dirty="0">
                <a:highlight>
                  <a:srgbClr val="FFFF00"/>
                </a:highlight>
                <a:latin typeface="Twinkl" panose="02000000000000000000" pitchFamily="2" charset="0"/>
              </a:rPr>
              <a:t>Friday</a:t>
            </a:r>
            <a:r>
              <a:rPr lang="en-US" altLang="en-US" dirty="0">
                <a:latin typeface="Twinkl" panose="02000000000000000000" pitchFamily="2" charset="0"/>
              </a:rPr>
              <a:t>. </a:t>
            </a:r>
          </a:p>
          <a:p>
            <a:pPr marL="0" indent="0">
              <a:buNone/>
            </a:pPr>
            <a:endParaRPr lang="en-US" altLang="en-US" dirty="0">
              <a:latin typeface="Twinkl" panose="02000000000000000000" pitchFamily="2" charset="0"/>
            </a:endParaRPr>
          </a:p>
          <a:p>
            <a:pPr marL="0" indent="0">
              <a:buNone/>
            </a:pPr>
            <a:r>
              <a:rPr lang="en-US" altLang="en-US" dirty="0">
                <a:latin typeface="Twinkl" panose="02000000000000000000" pitchFamily="2" charset="0"/>
              </a:rPr>
              <a:t>Children need to come to school wearing their PE kit on these days.</a:t>
            </a:r>
          </a:p>
        </p:txBody>
      </p:sp>
      <p:pic>
        <p:nvPicPr>
          <p:cNvPr id="4" name="Picture 3" descr="Colorful beach balls">
            <a:extLst>
              <a:ext uri="{FF2B5EF4-FFF2-40B4-BE49-F238E27FC236}">
                <a16:creationId xmlns:a16="http://schemas.microsoft.com/office/drawing/2014/main" id="{ABE06320-88B1-999B-436E-57EE8915E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385539" cy="2260205"/>
          </a:xfrm>
          <a:prstGeom prst="rect">
            <a:avLst/>
          </a:prstGeom>
        </p:spPr>
      </p:pic>
    </p:spTree>
    <p:extLst>
      <p:ext uri="{BB962C8B-B14F-4D97-AF65-F5344CB8AC3E}">
        <p14:creationId xmlns:p14="http://schemas.microsoft.com/office/powerpoint/2010/main" val="11237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B1DF402-273D-47BC-AD82-A0A86944D451}"/>
              </a:ext>
            </a:extLst>
          </p:cNvPr>
          <p:cNvSpPr>
            <a:spLocks noGrp="1" noChangeArrowheads="1"/>
          </p:cNvSpPr>
          <p:nvPr>
            <p:ph type="title"/>
          </p:nvPr>
        </p:nvSpPr>
        <p:spPr/>
        <p:txBody>
          <a:bodyPr/>
          <a:lstStyle/>
          <a:p>
            <a:r>
              <a:rPr lang="en-US" altLang="en-US" dirty="0">
                <a:solidFill>
                  <a:schemeClr val="hlink"/>
                </a:solidFill>
                <a:latin typeface="Twinkl" panose="02000000000000000000" pitchFamily="2" charset="0"/>
              </a:rPr>
              <a:t>PSHEE</a:t>
            </a:r>
            <a:endParaRPr lang="en-US" altLang="en-US" dirty="0">
              <a:latin typeface="Twinkl" panose="02000000000000000000" pitchFamily="2" charset="0"/>
            </a:endParaRPr>
          </a:p>
        </p:txBody>
      </p:sp>
      <p:sp>
        <p:nvSpPr>
          <p:cNvPr id="2" name="Rectangle 3">
            <a:extLst>
              <a:ext uri="{FF2B5EF4-FFF2-40B4-BE49-F238E27FC236}">
                <a16:creationId xmlns:a16="http://schemas.microsoft.com/office/drawing/2014/main" id="{A52B2F94-7062-4516-8AAC-987A92593F23}"/>
              </a:ext>
            </a:extLst>
          </p:cNvPr>
          <p:cNvSpPr>
            <a:spLocks noGrp="1" noChangeArrowheads="1"/>
          </p:cNvSpPr>
          <p:nvPr>
            <p:ph idx="1"/>
          </p:nvPr>
        </p:nvSpPr>
        <p:spPr>
          <a:xfrm>
            <a:off x="323528" y="2276873"/>
            <a:ext cx="8350250" cy="3384376"/>
          </a:xfrm>
        </p:spPr>
        <p:txBody>
          <a:bodyPr/>
          <a:lstStyle/>
          <a:p>
            <a:pPr marL="0" indent="0">
              <a:buNone/>
            </a:pPr>
            <a:r>
              <a:rPr lang="en-US" altLang="en-US" dirty="0">
                <a:latin typeface="Twinkl" panose="02000000000000000000" pitchFamily="2" charset="0"/>
              </a:rPr>
              <a:t>Importance of supporting the children’s emotional and mental health. </a:t>
            </a:r>
          </a:p>
          <a:p>
            <a:pPr marL="0" indent="0" algn="just">
              <a:buNone/>
            </a:pPr>
            <a:endParaRPr lang="en-US" altLang="en-US" dirty="0">
              <a:latin typeface="Twinkl" panose="02000000000000000000" pitchFamily="2" charset="0"/>
            </a:endParaRPr>
          </a:p>
          <a:p>
            <a:pPr marL="0" indent="0">
              <a:buNone/>
            </a:pPr>
            <a:r>
              <a:rPr lang="en-US" altLang="en-US" dirty="0">
                <a:latin typeface="Twinkl" panose="02000000000000000000" pitchFamily="2" charset="0"/>
              </a:rPr>
              <a:t>Timetabled weekly PSHEE sessions and additional sessions where needed to deal with any issues which arise.</a:t>
            </a:r>
          </a:p>
        </p:txBody>
      </p:sp>
      <p:pic>
        <p:nvPicPr>
          <p:cNvPr id="4" name="Picture 3" descr="Person and child holding hands">
            <a:extLst>
              <a:ext uri="{FF2B5EF4-FFF2-40B4-BE49-F238E27FC236}">
                <a16:creationId xmlns:a16="http://schemas.microsoft.com/office/drawing/2014/main" id="{B45873EF-0A93-22C0-B34F-60308EC72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 y="125152"/>
            <a:ext cx="3167844" cy="2111896"/>
          </a:xfrm>
          <a:prstGeom prst="rect">
            <a:avLst/>
          </a:prstGeom>
        </p:spPr>
      </p:pic>
    </p:spTree>
    <p:extLst>
      <p:ext uri="{BB962C8B-B14F-4D97-AF65-F5344CB8AC3E}">
        <p14:creationId xmlns:p14="http://schemas.microsoft.com/office/powerpoint/2010/main" val="376383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6B824-B701-67F0-4056-74E3322A28DE}"/>
              </a:ext>
            </a:extLst>
          </p:cNvPr>
          <p:cNvPicPr>
            <a:picLocks noChangeAspect="1"/>
          </p:cNvPicPr>
          <p:nvPr/>
        </p:nvPicPr>
        <p:blipFill>
          <a:blip r:embed="rId3"/>
          <a:stretch>
            <a:fillRect/>
          </a:stretch>
        </p:blipFill>
        <p:spPr>
          <a:xfrm>
            <a:off x="25750" y="80566"/>
            <a:ext cx="2257425" cy="957263"/>
          </a:xfrm>
          <a:prstGeom prst="rect">
            <a:avLst/>
          </a:prstGeom>
        </p:spPr>
      </p:pic>
      <p:sp>
        <p:nvSpPr>
          <p:cNvPr id="6" name="TextBox 5">
            <a:extLst>
              <a:ext uri="{FF2B5EF4-FFF2-40B4-BE49-F238E27FC236}">
                <a16:creationId xmlns:a16="http://schemas.microsoft.com/office/drawing/2014/main" id="{DC80A676-4F3D-EF31-5C00-D38D64692ED2}"/>
              </a:ext>
            </a:extLst>
          </p:cNvPr>
          <p:cNvSpPr txBox="1"/>
          <p:nvPr/>
        </p:nvSpPr>
        <p:spPr>
          <a:xfrm>
            <a:off x="179512" y="1196752"/>
            <a:ext cx="8712968" cy="5016758"/>
          </a:xfrm>
          <a:prstGeom prst="rect">
            <a:avLst/>
          </a:prstGeom>
          <a:noFill/>
        </p:spPr>
        <p:txBody>
          <a:bodyPr wrap="square" rtlCol="0">
            <a:spAutoFit/>
          </a:bodyPr>
          <a:lstStyle/>
          <a:p>
            <a:pPr algn="just"/>
            <a:r>
              <a:rPr lang="en-GB" sz="2000" dirty="0">
                <a:latin typeface="SassoonPrimaryInfant"/>
              </a:rPr>
              <a:t>This year, we are pleased to continue to work alongside Abby O’Donnell, an Educational Mental Health Practitioner working with MIND. </a:t>
            </a:r>
          </a:p>
          <a:p>
            <a:pPr algn="just"/>
            <a:endParaRPr lang="en-GB" sz="2000" dirty="0">
              <a:latin typeface="SassoonPrimaryInfant"/>
            </a:endParaRPr>
          </a:p>
          <a:p>
            <a:pPr algn="just"/>
            <a:r>
              <a:rPr lang="en-GB" sz="2000" dirty="0">
                <a:latin typeface="SassoonPrimaryInfant"/>
              </a:rPr>
              <a:t>Abby will continue to offer weekly parent support sessions for those families with children experiences anxiety or challenging behaviour at home. These are done with families on a 1:1 basis and don’t involve the child. If you feel this free service may be something you are interested in, additional information can be found on the school website (including an easy self-referral link) or you can speak to one of us. </a:t>
            </a:r>
          </a:p>
          <a:p>
            <a:pPr algn="just"/>
            <a:endParaRPr lang="en-GB" sz="2000" dirty="0">
              <a:latin typeface="SassoonPrimaryInfant"/>
            </a:endParaRPr>
          </a:p>
          <a:p>
            <a:pPr algn="just"/>
            <a:r>
              <a:rPr lang="en-GB" sz="2000" dirty="0">
                <a:latin typeface="SassoonPrimaryInfant"/>
              </a:rPr>
              <a:t>In addition to the parent support sessions, Abby will be working with groups of children across the school on a weekly basis on topics including; managing emotions, developing friendships and coping with transitions.</a:t>
            </a:r>
          </a:p>
          <a:p>
            <a:pPr algn="just"/>
            <a:endParaRPr lang="en-GB" sz="2000" dirty="0">
              <a:latin typeface="SassoonPrimaryInfant"/>
            </a:endParaRPr>
          </a:p>
          <a:p>
            <a:pPr algn="just"/>
            <a:r>
              <a:rPr lang="en-GB" sz="2000" dirty="0">
                <a:latin typeface="SassoonPrimaryInfant"/>
              </a:rPr>
              <a:t>Further information about the support MIND in West Essex offers families outside of school can be found at: </a:t>
            </a:r>
            <a:r>
              <a:rPr lang="en-GB" sz="2000" dirty="0">
                <a:latin typeface="SassoonPrimaryInfant"/>
                <a:hlinkClick r:id="rId4"/>
              </a:rPr>
              <a:t>https://www.mindinwestessex.org.uk/</a:t>
            </a:r>
            <a:r>
              <a:rPr lang="en-GB" sz="2000" dirty="0">
                <a:latin typeface="SassoonPrimaryInfant"/>
              </a:rPr>
              <a:t> </a:t>
            </a:r>
          </a:p>
        </p:txBody>
      </p:sp>
    </p:spTree>
    <p:extLst>
      <p:ext uri="{BB962C8B-B14F-4D97-AF65-F5344CB8AC3E}">
        <p14:creationId xmlns:p14="http://schemas.microsoft.com/office/powerpoint/2010/main" val="309411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198F539-0A8C-460F-892F-6EBFDA09D153}"/>
              </a:ext>
            </a:extLst>
          </p:cNvPr>
          <p:cNvSpPr>
            <a:spLocks noGrp="1" noChangeArrowheads="1"/>
          </p:cNvSpPr>
          <p:nvPr>
            <p:ph type="title"/>
          </p:nvPr>
        </p:nvSpPr>
        <p:spPr>
          <a:xfrm>
            <a:off x="-684584" y="311194"/>
            <a:ext cx="7772400" cy="875184"/>
          </a:xfrm>
        </p:spPr>
        <p:txBody>
          <a:bodyPr/>
          <a:lstStyle/>
          <a:p>
            <a:r>
              <a:rPr lang="en-US" altLang="en-US" dirty="0">
                <a:solidFill>
                  <a:schemeClr val="hlink"/>
                </a:solidFill>
                <a:latin typeface="Twinkl" panose="02000000000000000000" pitchFamily="2" charset="0"/>
              </a:rPr>
              <a:t>Learning at home</a:t>
            </a:r>
            <a:endParaRPr lang="en-US" altLang="en-US" dirty="0">
              <a:latin typeface="Twinkl" panose="02000000000000000000" pitchFamily="2" charset="0"/>
            </a:endParaRPr>
          </a:p>
        </p:txBody>
      </p:sp>
      <p:graphicFrame>
        <p:nvGraphicFramePr>
          <p:cNvPr id="6148" name="Object 4">
            <a:extLst>
              <a:ext uri="{FF2B5EF4-FFF2-40B4-BE49-F238E27FC236}">
                <a16:creationId xmlns:a16="http://schemas.microsoft.com/office/drawing/2014/main" id="{1248C15A-D35F-437D-8A9F-917E05E9C507}"/>
              </a:ext>
            </a:extLst>
          </p:cNvPr>
          <p:cNvGraphicFramePr>
            <a:graphicFrameLocks noChangeAspect="1"/>
          </p:cNvGraphicFramePr>
          <p:nvPr>
            <p:extLst>
              <p:ext uri="{D42A27DB-BD31-4B8C-83A1-F6EECF244321}">
                <p14:modId xmlns:p14="http://schemas.microsoft.com/office/powerpoint/2010/main" val="4134483577"/>
              </p:ext>
            </p:extLst>
          </p:nvPr>
        </p:nvGraphicFramePr>
        <p:xfrm>
          <a:off x="6228184" y="107873"/>
          <a:ext cx="2636837" cy="1155700"/>
        </p:xfrm>
        <a:graphic>
          <a:graphicData uri="http://schemas.openxmlformats.org/presentationml/2006/ole">
            <mc:AlternateContent xmlns:mc="http://schemas.openxmlformats.org/markup-compatibility/2006">
              <mc:Choice xmlns:v="urn:schemas-microsoft-com:vml" Requires="v">
                <p:oleObj name="Clip" r:id="rId3" imgW="2637130" imgH="1155802" progId="MS_ClipArt_Gallery.2">
                  <p:embed/>
                </p:oleObj>
              </mc:Choice>
              <mc:Fallback>
                <p:oleObj name="Clip" r:id="rId3" imgW="2637130" imgH="1155802" progId="MS_ClipArt_Gallery.2">
                  <p:embed/>
                  <p:pic>
                    <p:nvPicPr>
                      <p:cNvPr id="6148" name="Object 4">
                        <a:extLst>
                          <a:ext uri="{FF2B5EF4-FFF2-40B4-BE49-F238E27FC236}">
                            <a16:creationId xmlns:a16="http://schemas.microsoft.com/office/drawing/2014/main" id="{1248C15A-D35F-437D-8A9F-917E05E9C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07873"/>
                        <a:ext cx="2636837"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6F0E3A1F-C0A1-4A4A-C8C1-B2BCD75E9DCF}"/>
              </a:ext>
            </a:extLst>
          </p:cNvPr>
          <p:cNvSpPr txBox="1"/>
          <p:nvPr/>
        </p:nvSpPr>
        <p:spPr>
          <a:xfrm>
            <a:off x="278979" y="1056261"/>
            <a:ext cx="7772400" cy="5693866"/>
          </a:xfrm>
          <a:prstGeom prst="rect">
            <a:avLst/>
          </a:prstGeom>
          <a:noFill/>
        </p:spPr>
        <p:txBody>
          <a:bodyPr wrap="square">
            <a:spAutoFit/>
          </a:bodyPr>
          <a:lstStyle/>
          <a:p>
            <a:pPr marL="0" indent="0" algn="just">
              <a:buFontTx/>
              <a:buNone/>
              <a:defRPr/>
            </a:pPr>
            <a:r>
              <a:rPr lang="en-US" altLang="en-US" sz="2800" kern="0" dirty="0">
                <a:latin typeface="Twinkl" panose="02000000000000000000" pitchFamily="2" charset="0"/>
              </a:rPr>
              <a:t>In line with our phonics scheme, the children will bring home a </a:t>
            </a:r>
            <a:r>
              <a:rPr lang="en-US" altLang="en-US" sz="2800" b="1" kern="0" dirty="0">
                <a:latin typeface="Twinkl" panose="02000000000000000000" pitchFamily="2" charset="0"/>
              </a:rPr>
              <a:t>sharing book </a:t>
            </a:r>
            <a:r>
              <a:rPr lang="en-US" altLang="en-US" sz="2800" kern="0" dirty="0">
                <a:latin typeface="Twinkl" panose="02000000000000000000" pitchFamily="2" charset="0"/>
              </a:rPr>
              <a:t>from our </a:t>
            </a:r>
            <a:r>
              <a:rPr lang="en-US" altLang="en-US" sz="2800" b="1" kern="0" dirty="0">
                <a:latin typeface="Twinkl" panose="02000000000000000000" pitchFamily="2" charset="0"/>
              </a:rPr>
              <a:t>class library </a:t>
            </a:r>
            <a:r>
              <a:rPr lang="en-US" altLang="en-US" sz="2800" kern="0" dirty="0">
                <a:latin typeface="Twinkl" panose="02000000000000000000" pitchFamily="2" charset="0"/>
              </a:rPr>
              <a:t>during the week. The aim of this is to encourage your child to develop a love of reading.</a:t>
            </a:r>
          </a:p>
          <a:p>
            <a:pPr marL="0" indent="0" algn="just">
              <a:buFontTx/>
              <a:buNone/>
              <a:defRPr/>
            </a:pPr>
            <a:endParaRPr lang="en-US" altLang="en-US" sz="2800" kern="0" dirty="0">
              <a:latin typeface="Twinkl" panose="02000000000000000000" pitchFamily="2" charset="0"/>
            </a:endParaRPr>
          </a:p>
          <a:p>
            <a:pPr marL="0" indent="0" algn="just">
              <a:buFontTx/>
              <a:buNone/>
              <a:defRPr/>
            </a:pPr>
            <a:r>
              <a:rPr lang="en-US" altLang="en-US" sz="2800" kern="0" dirty="0">
                <a:latin typeface="Twinkl" panose="02000000000000000000" pitchFamily="2" charset="0"/>
              </a:rPr>
              <a:t>On a </a:t>
            </a:r>
            <a:r>
              <a:rPr lang="en-US" altLang="en-US" sz="2800" kern="0" dirty="0">
                <a:highlight>
                  <a:srgbClr val="FFFF00"/>
                </a:highlight>
                <a:latin typeface="Twinkl" panose="02000000000000000000" pitchFamily="2" charset="0"/>
              </a:rPr>
              <a:t>Thursday</a:t>
            </a:r>
            <a:r>
              <a:rPr lang="en-US" altLang="en-US" sz="2800" kern="0" dirty="0">
                <a:latin typeface="Twinkl" panose="02000000000000000000" pitchFamily="2" charset="0"/>
              </a:rPr>
              <a:t>, your child will bring home the </a:t>
            </a:r>
            <a:r>
              <a:rPr lang="en-US" altLang="en-US" sz="2800" b="1" kern="0" dirty="0">
                <a:latin typeface="Twinkl" panose="02000000000000000000" pitchFamily="2" charset="0"/>
              </a:rPr>
              <a:t>phonics book </a:t>
            </a:r>
            <a:r>
              <a:rPr lang="en-US" altLang="en-US" sz="2800" kern="0" dirty="0">
                <a:latin typeface="Twinkl" panose="02000000000000000000" pitchFamily="2" charset="0"/>
              </a:rPr>
              <a:t>they have been working on that week. This should be read by the child at least 90-95% fluency. </a:t>
            </a:r>
          </a:p>
          <a:p>
            <a:pPr marL="0" indent="0" algn="just">
              <a:buFontTx/>
              <a:buNone/>
              <a:defRPr/>
            </a:pPr>
            <a:endParaRPr lang="en-US" altLang="en-US" sz="2800" kern="0" dirty="0">
              <a:latin typeface="Twinkl" panose="02000000000000000000" pitchFamily="2" charset="0"/>
            </a:endParaRPr>
          </a:p>
          <a:p>
            <a:pPr marL="0" indent="0" algn="just">
              <a:buFontTx/>
              <a:buNone/>
              <a:defRPr/>
            </a:pPr>
            <a:r>
              <a:rPr lang="en-US" altLang="en-US" sz="2800" kern="0" dirty="0">
                <a:latin typeface="Twinkl" panose="02000000000000000000" pitchFamily="2" charset="0"/>
              </a:rPr>
              <a:t>Please record any reading done at home in your child’s home/school link book.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198F539-0A8C-460F-892F-6EBFDA09D153}"/>
              </a:ext>
            </a:extLst>
          </p:cNvPr>
          <p:cNvSpPr>
            <a:spLocks noGrp="1" noChangeArrowheads="1"/>
          </p:cNvSpPr>
          <p:nvPr>
            <p:ph type="title"/>
          </p:nvPr>
        </p:nvSpPr>
        <p:spPr>
          <a:xfrm>
            <a:off x="685800" y="24240"/>
            <a:ext cx="7772400" cy="875184"/>
          </a:xfrm>
        </p:spPr>
        <p:txBody>
          <a:bodyPr/>
          <a:lstStyle/>
          <a:p>
            <a:r>
              <a:rPr lang="en-US" altLang="en-US" dirty="0">
                <a:solidFill>
                  <a:schemeClr val="hlink"/>
                </a:solidFill>
                <a:latin typeface="Twinkl" panose="02000000000000000000" pitchFamily="2" charset="0"/>
              </a:rPr>
              <a:t>Learning at home</a:t>
            </a:r>
            <a:endParaRPr lang="en-US" altLang="en-US" dirty="0">
              <a:latin typeface="Twinkl" panose="02000000000000000000" pitchFamily="2" charset="0"/>
            </a:endParaRPr>
          </a:p>
        </p:txBody>
      </p:sp>
      <p:graphicFrame>
        <p:nvGraphicFramePr>
          <p:cNvPr id="6148" name="Object 4">
            <a:extLst>
              <a:ext uri="{FF2B5EF4-FFF2-40B4-BE49-F238E27FC236}">
                <a16:creationId xmlns:a16="http://schemas.microsoft.com/office/drawing/2014/main" id="{1248C15A-D35F-437D-8A9F-917E05E9C507}"/>
              </a:ext>
            </a:extLst>
          </p:cNvPr>
          <p:cNvGraphicFramePr>
            <a:graphicFrameLocks noChangeAspect="1"/>
          </p:cNvGraphicFramePr>
          <p:nvPr>
            <p:extLst>
              <p:ext uri="{D42A27DB-BD31-4B8C-83A1-F6EECF244321}">
                <p14:modId xmlns:p14="http://schemas.microsoft.com/office/powerpoint/2010/main" val="4023783877"/>
              </p:ext>
            </p:extLst>
          </p:nvPr>
        </p:nvGraphicFramePr>
        <p:xfrm>
          <a:off x="3275856" y="5903528"/>
          <a:ext cx="1944216" cy="852131"/>
        </p:xfrm>
        <a:graphic>
          <a:graphicData uri="http://schemas.openxmlformats.org/presentationml/2006/ole">
            <mc:AlternateContent xmlns:mc="http://schemas.openxmlformats.org/markup-compatibility/2006">
              <mc:Choice xmlns:v="urn:schemas-microsoft-com:vml" Requires="v">
                <p:oleObj name="Clip" r:id="rId3" imgW="2637130" imgH="1155802" progId="MS_ClipArt_Gallery.2">
                  <p:embed/>
                </p:oleObj>
              </mc:Choice>
              <mc:Fallback>
                <p:oleObj name="Clip" r:id="rId3" imgW="2637130" imgH="1155802" progId="MS_ClipArt_Gallery.2">
                  <p:embed/>
                  <p:pic>
                    <p:nvPicPr>
                      <p:cNvPr id="6148" name="Object 4">
                        <a:extLst>
                          <a:ext uri="{FF2B5EF4-FFF2-40B4-BE49-F238E27FC236}">
                            <a16:creationId xmlns:a16="http://schemas.microsoft.com/office/drawing/2014/main" id="{1248C15A-D35F-437D-8A9F-917E05E9C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903528"/>
                        <a:ext cx="1944216" cy="852131"/>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6F0E3A1F-C0A1-4A4A-C8C1-B2BCD75E9DCF}"/>
              </a:ext>
            </a:extLst>
          </p:cNvPr>
          <p:cNvSpPr txBox="1"/>
          <p:nvPr/>
        </p:nvSpPr>
        <p:spPr>
          <a:xfrm>
            <a:off x="395536" y="1196752"/>
            <a:ext cx="8352928" cy="3046988"/>
          </a:xfrm>
          <a:prstGeom prst="rect">
            <a:avLst/>
          </a:prstGeom>
          <a:noFill/>
        </p:spPr>
        <p:txBody>
          <a:bodyPr wrap="square">
            <a:spAutoFit/>
          </a:bodyPr>
          <a:lstStyle/>
          <a:p>
            <a:pPr marL="0" indent="0" algn="just">
              <a:buFontTx/>
              <a:buNone/>
              <a:defRPr/>
            </a:pPr>
            <a:r>
              <a:rPr lang="en-US" altLang="en-US" sz="3200" kern="0" dirty="0">
                <a:latin typeface="Twinkl" panose="02000000000000000000" pitchFamily="2" charset="0"/>
              </a:rPr>
              <a:t>Every Monday, your child will bring home some a</a:t>
            </a:r>
            <a:r>
              <a:rPr lang="en-US" altLang="en-US" sz="3200" b="1" kern="0" dirty="0">
                <a:latin typeface="Twinkl" panose="02000000000000000000" pitchFamily="2" charset="0"/>
              </a:rPr>
              <a:t> </a:t>
            </a:r>
            <a:r>
              <a:rPr lang="en-US" altLang="en-US" sz="3200" b="1" kern="0" dirty="0" err="1">
                <a:latin typeface="Twinkl" panose="02000000000000000000" pitchFamily="2" charset="0"/>
              </a:rPr>
              <a:t>maths</a:t>
            </a:r>
            <a:r>
              <a:rPr lang="en-US" altLang="en-US" sz="3200" b="1" kern="0" dirty="0">
                <a:latin typeface="Twinkl" panose="02000000000000000000" pitchFamily="2" charset="0"/>
              </a:rPr>
              <a:t> activity </a:t>
            </a:r>
            <a:r>
              <a:rPr lang="en-US" altLang="en-US" sz="3200" kern="0" dirty="0">
                <a:latin typeface="Twinkl" panose="02000000000000000000" pitchFamily="2" charset="0"/>
              </a:rPr>
              <a:t>to complete.</a:t>
            </a:r>
          </a:p>
          <a:p>
            <a:pPr marL="0" indent="0" algn="just">
              <a:buFontTx/>
              <a:buNone/>
              <a:defRPr/>
            </a:pPr>
            <a:endParaRPr lang="en-US" altLang="en-US" sz="3200" kern="0" dirty="0">
              <a:latin typeface="Twinkl" panose="02000000000000000000" pitchFamily="2" charset="0"/>
            </a:endParaRPr>
          </a:p>
          <a:p>
            <a:pPr marL="0" indent="0" algn="just">
              <a:buFontTx/>
              <a:buNone/>
              <a:defRPr/>
            </a:pPr>
            <a:r>
              <a:rPr lang="en-US" altLang="en-US" sz="3200" kern="0" dirty="0">
                <a:latin typeface="Twinkl" panose="02000000000000000000" pitchFamily="2" charset="0"/>
              </a:rPr>
              <a:t>They will also bring home a spelling activity every week. These will be from the list of words which we teach in Key Stage 1.</a:t>
            </a:r>
          </a:p>
        </p:txBody>
      </p:sp>
    </p:spTree>
    <p:extLst>
      <p:ext uri="{BB962C8B-B14F-4D97-AF65-F5344CB8AC3E}">
        <p14:creationId xmlns:p14="http://schemas.microsoft.com/office/powerpoint/2010/main" val="4201742580"/>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69D9961FBA4B42A3CDC9D3CD7067B4" ma:contentTypeVersion="8" ma:contentTypeDescription="Create a new document." ma:contentTypeScope="" ma:versionID="3cfcce12d8edc6c3a9cc225a6c70de1a">
  <xsd:schema xmlns:xsd="http://www.w3.org/2001/XMLSchema" xmlns:xs="http://www.w3.org/2001/XMLSchema" xmlns:p="http://schemas.microsoft.com/office/2006/metadata/properties" xmlns:ns2="3bdd6b3c-1a47-425a-bc88-29b8221cf779" targetNamespace="http://schemas.microsoft.com/office/2006/metadata/properties" ma:root="true" ma:fieldsID="5b68f132bd94a3002f7805619bf9ec03" ns2:_="">
    <xsd:import namespace="3bdd6b3c-1a47-425a-bc88-29b8221cf7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dd6b3c-1a47-425a-bc88-29b8221cf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BEDB92-605F-4DC0-B7A7-530F90651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dd6b3c-1a47-425a-bc88-29b8221cf7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4DE1F1-D65B-45CF-8C75-EF33FBA62BB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5808E9B-580A-4F3D-B530-6211068F2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1801</TotalTime>
  <Words>974</Words>
  <Application>Microsoft Office PowerPoint</Application>
  <PresentationFormat>On-screen Show (4:3)</PresentationFormat>
  <Paragraphs>119</Paragraphs>
  <Slides>15</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Calibri</vt:lpstr>
      <vt:lpstr>Comic Sans MS</vt:lpstr>
      <vt:lpstr>SassoonPrimaryInfant</vt:lpstr>
      <vt:lpstr>Times New Roman</vt:lpstr>
      <vt:lpstr>Twinkl</vt:lpstr>
      <vt:lpstr>Default Design</vt:lpstr>
      <vt:lpstr>Clip</vt:lpstr>
      <vt:lpstr>PowerPoint Presentation</vt:lpstr>
      <vt:lpstr>Meet the Teaching Team</vt:lpstr>
      <vt:lpstr>Curriculum</vt:lpstr>
      <vt:lpstr>Curriculum</vt:lpstr>
      <vt:lpstr>PE</vt:lpstr>
      <vt:lpstr>PSHEE</vt:lpstr>
      <vt:lpstr>PowerPoint Presentation</vt:lpstr>
      <vt:lpstr>Learning at home</vt:lpstr>
      <vt:lpstr>Learning at home</vt:lpstr>
      <vt:lpstr>Healthy Schools</vt:lpstr>
      <vt:lpstr>Class Worship</vt:lpstr>
      <vt:lpstr>Assessments</vt:lpstr>
      <vt:lpstr>Additional Information</vt:lpstr>
      <vt:lpstr>Parental Information</vt:lpstr>
      <vt:lpstr>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Ivor Morgan-Jones</dc:creator>
  <cp:lastModifiedBy>Mrs G Lincoln</cp:lastModifiedBy>
  <cp:revision>71</cp:revision>
  <dcterms:created xsi:type="dcterms:W3CDTF">2003-09-29T20:19:30Z</dcterms:created>
  <dcterms:modified xsi:type="dcterms:W3CDTF">2023-09-19T13:45:53Z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0x0101000D69D9961FBA4B42A3CDC9D3CD7067B4</vt:lpwstr>
  </property>
</Properties>
</file>